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15074900" cy="201041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046"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94A3184-5077-48FA-96DF-A7CAD5345EC5}" type="slidenum">
              <a:t>‹Nº›</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65" name="PlaceHolder 2"/>
          <p:cNvSpPr>
            <a:spLocks noGrp="1"/>
          </p:cNvSpPr>
          <p:nvPr>
            <p:ph/>
          </p:nvPr>
        </p:nvSpPr>
        <p:spPr>
          <a:xfrm>
            <a:off x="753480" y="4704120"/>
            <a:ext cx="1356696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6" name="PlaceHolder 3"/>
          <p:cNvSpPr>
            <a:spLocks noGrp="1"/>
          </p:cNvSpPr>
          <p:nvPr>
            <p:ph/>
          </p:nvPr>
        </p:nvSpPr>
        <p:spPr>
          <a:xfrm>
            <a:off x="753480" y="10794600"/>
            <a:ext cx="1356696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81077D34-3710-4C58-B2A4-DA850E0E5F47}"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68" name="PlaceHolder 2"/>
          <p:cNvSpPr>
            <a:spLocks noGrp="1"/>
          </p:cNvSpPr>
          <p:nvPr>
            <p:ph/>
          </p:nvPr>
        </p:nvSpPr>
        <p:spPr>
          <a:xfrm>
            <a:off x="753480" y="470412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9" name="PlaceHolder 3"/>
          <p:cNvSpPr>
            <a:spLocks noGrp="1"/>
          </p:cNvSpPr>
          <p:nvPr>
            <p:ph/>
          </p:nvPr>
        </p:nvSpPr>
        <p:spPr>
          <a:xfrm>
            <a:off x="7705440" y="470412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0" name="PlaceHolder 4"/>
          <p:cNvSpPr>
            <a:spLocks noGrp="1"/>
          </p:cNvSpPr>
          <p:nvPr>
            <p:ph/>
          </p:nvPr>
        </p:nvSpPr>
        <p:spPr>
          <a:xfrm>
            <a:off x="753480" y="1079460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1" name="PlaceHolder 5"/>
          <p:cNvSpPr>
            <a:spLocks noGrp="1"/>
          </p:cNvSpPr>
          <p:nvPr>
            <p:ph/>
          </p:nvPr>
        </p:nvSpPr>
        <p:spPr>
          <a:xfrm>
            <a:off x="7705440" y="1079460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4F08D60F-8A5E-4EAC-8220-D490103CAFC0}" type="slidenum">
              <a:t>‹Nº›</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73" name="PlaceHolder 2"/>
          <p:cNvSpPr>
            <a:spLocks noGrp="1"/>
          </p:cNvSpPr>
          <p:nvPr>
            <p:ph/>
          </p:nvPr>
        </p:nvSpPr>
        <p:spPr>
          <a:xfrm>
            <a:off x="753480" y="4704120"/>
            <a:ext cx="436824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4" name="PlaceHolder 3"/>
          <p:cNvSpPr>
            <a:spLocks noGrp="1"/>
          </p:cNvSpPr>
          <p:nvPr>
            <p:ph/>
          </p:nvPr>
        </p:nvSpPr>
        <p:spPr>
          <a:xfrm>
            <a:off x="5340600" y="4704120"/>
            <a:ext cx="436824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5" name="PlaceHolder 4"/>
          <p:cNvSpPr>
            <a:spLocks noGrp="1"/>
          </p:cNvSpPr>
          <p:nvPr>
            <p:ph/>
          </p:nvPr>
        </p:nvSpPr>
        <p:spPr>
          <a:xfrm>
            <a:off x="9927720" y="4704120"/>
            <a:ext cx="436824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6" name="PlaceHolder 5"/>
          <p:cNvSpPr>
            <a:spLocks noGrp="1"/>
          </p:cNvSpPr>
          <p:nvPr>
            <p:ph/>
          </p:nvPr>
        </p:nvSpPr>
        <p:spPr>
          <a:xfrm>
            <a:off x="753480" y="10794600"/>
            <a:ext cx="436824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7" name="PlaceHolder 6"/>
          <p:cNvSpPr>
            <a:spLocks noGrp="1"/>
          </p:cNvSpPr>
          <p:nvPr>
            <p:ph/>
          </p:nvPr>
        </p:nvSpPr>
        <p:spPr>
          <a:xfrm>
            <a:off x="5340600" y="10794600"/>
            <a:ext cx="436824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78" name="PlaceHolder 7"/>
          <p:cNvSpPr>
            <a:spLocks noGrp="1"/>
          </p:cNvSpPr>
          <p:nvPr>
            <p:ph/>
          </p:nvPr>
        </p:nvSpPr>
        <p:spPr>
          <a:xfrm>
            <a:off x="9927720" y="10794600"/>
            <a:ext cx="436824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AE2730E-3533-460F-A7FE-8AC2D4EABEA5}" type="slidenum">
              <a:t>‹Nº›</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44" name="PlaceHolder 2"/>
          <p:cNvSpPr>
            <a:spLocks noGrp="1"/>
          </p:cNvSpPr>
          <p:nvPr>
            <p:ph type="subTitle"/>
          </p:nvPr>
        </p:nvSpPr>
        <p:spPr>
          <a:xfrm>
            <a:off x="753480" y="4704120"/>
            <a:ext cx="13566960" cy="11660040"/>
          </a:xfrm>
          <a:prstGeom prst="rect">
            <a:avLst/>
          </a:prstGeom>
          <a:noFill/>
          <a:ln w="0">
            <a:noFill/>
          </a:ln>
        </p:spPr>
        <p:txBody>
          <a:bodyPr lIns="0" tIns="0" rIns="0" bIns="0" anchor="ctr">
            <a:noAutofit/>
          </a:bodyPr>
          <a:lstStyle/>
          <a:p>
            <a:pPr indent="0" algn="ctr">
              <a:buNone/>
            </a:pPr>
            <a:endParaRPr lang="es-CO"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77973E07-BF02-4E90-B1B3-ED38EF64D97E}"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46" name="PlaceHolder 2"/>
          <p:cNvSpPr>
            <a:spLocks noGrp="1"/>
          </p:cNvSpPr>
          <p:nvPr>
            <p:ph/>
          </p:nvPr>
        </p:nvSpPr>
        <p:spPr>
          <a:xfrm>
            <a:off x="753480" y="4704120"/>
            <a:ext cx="13566960" cy="116600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C99D178-B5EB-44FB-BF3B-E31FF8D3B107}"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48" name="PlaceHolder 2"/>
          <p:cNvSpPr>
            <a:spLocks noGrp="1"/>
          </p:cNvSpPr>
          <p:nvPr>
            <p:ph/>
          </p:nvPr>
        </p:nvSpPr>
        <p:spPr>
          <a:xfrm>
            <a:off x="753480" y="4704120"/>
            <a:ext cx="6620400" cy="116600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49" name="PlaceHolder 3"/>
          <p:cNvSpPr>
            <a:spLocks noGrp="1"/>
          </p:cNvSpPr>
          <p:nvPr>
            <p:ph/>
          </p:nvPr>
        </p:nvSpPr>
        <p:spPr>
          <a:xfrm>
            <a:off x="7705440" y="4704120"/>
            <a:ext cx="6620400" cy="116600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9FBA41E8-0D2A-48DC-87E6-74ED190A2EF9}"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94F438FE-89FD-4932-8E88-D1F6FDDA5A91}"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753480" y="802080"/>
            <a:ext cx="13566960" cy="15562440"/>
          </a:xfrm>
          <a:prstGeom prst="rect">
            <a:avLst/>
          </a:prstGeom>
          <a:noFill/>
          <a:ln w="0">
            <a:noFill/>
          </a:ln>
        </p:spPr>
        <p:txBody>
          <a:bodyPr lIns="0" tIns="0" rIns="0" bIns="0" anchor="ctr">
            <a:noAutofit/>
          </a:bodyPr>
          <a:lstStyle/>
          <a:p>
            <a:pPr algn="ctr"/>
            <a:endParaRPr lang="es-CO"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26777F14-545E-4513-BAA3-CDE8F98DCDA2}"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53" name="PlaceHolder 2"/>
          <p:cNvSpPr>
            <a:spLocks noGrp="1"/>
          </p:cNvSpPr>
          <p:nvPr>
            <p:ph/>
          </p:nvPr>
        </p:nvSpPr>
        <p:spPr>
          <a:xfrm>
            <a:off x="753480" y="470412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54" name="PlaceHolder 3"/>
          <p:cNvSpPr>
            <a:spLocks noGrp="1"/>
          </p:cNvSpPr>
          <p:nvPr>
            <p:ph/>
          </p:nvPr>
        </p:nvSpPr>
        <p:spPr>
          <a:xfrm>
            <a:off x="7705440" y="4704120"/>
            <a:ext cx="6620400" cy="116600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55" name="PlaceHolder 4"/>
          <p:cNvSpPr>
            <a:spLocks noGrp="1"/>
          </p:cNvSpPr>
          <p:nvPr>
            <p:ph/>
          </p:nvPr>
        </p:nvSpPr>
        <p:spPr>
          <a:xfrm>
            <a:off x="753480" y="1079460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02F2C73-F6BF-44CE-80DE-DF302BBCA55E}"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57" name="PlaceHolder 2"/>
          <p:cNvSpPr>
            <a:spLocks noGrp="1"/>
          </p:cNvSpPr>
          <p:nvPr>
            <p:ph/>
          </p:nvPr>
        </p:nvSpPr>
        <p:spPr>
          <a:xfrm>
            <a:off x="753480" y="4704120"/>
            <a:ext cx="6620400" cy="116600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58" name="PlaceHolder 3"/>
          <p:cNvSpPr>
            <a:spLocks noGrp="1"/>
          </p:cNvSpPr>
          <p:nvPr>
            <p:ph/>
          </p:nvPr>
        </p:nvSpPr>
        <p:spPr>
          <a:xfrm>
            <a:off x="7705440" y="470412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59" name="PlaceHolder 4"/>
          <p:cNvSpPr>
            <a:spLocks noGrp="1"/>
          </p:cNvSpPr>
          <p:nvPr>
            <p:ph/>
          </p:nvPr>
        </p:nvSpPr>
        <p:spPr>
          <a:xfrm>
            <a:off x="7705440" y="1079460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52896C4-2478-4B39-9B54-AA5162C690B3}"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endParaRPr lang="es-CO" sz="4400" b="0" strike="noStrike" spc="-1">
              <a:solidFill>
                <a:srgbClr val="000000"/>
              </a:solidFill>
              <a:latin typeface="Arial"/>
            </a:endParaRPr>
          </a:p>
        </p:txBody>
      </p:sp>
      <p:sp>
        <p:nvSpPr>
          <p:cNvPr id="61" name="PlaceHolder 2"/>
          <p:cNvSpPr>
            <a:spLocks noGrp="1"/>
          </p:cNvSpPr>
          <p:nvPr>
            <p:ph/>
          </p:nvPr>
        </p:nvSpPr>
        <p:spPr>
          <a:xfrm>
            <a:off x="753480" y="470412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2" name="PlaceHolder 3"/>
          <p:cNvSpPr>
            <a:spLocks noGrp="1"/>
          </p:cNvSpPr>
          <p:nvPr>
            <p:ph/>
          </p:nvPr>
        </p:nvSpPr>
        <p:spPr>
          <a:xfrm>
            <a:off x="7705440" y="4704120"/>
            <a:ext cx="662040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3" name="PlaceHolder 4"/>
          <p:cNvSpPr>
            <a:spLocks noGrp="1"/>
          </p:cNvSpPr>
          <p:nvPr>
            <p:ph/>
          </p:nvPr>
        </p:nvSpPr>
        <p:spPr>
          <a:xfrm>
            <a:off x="753480" y="10794600"/>
            <a:ext cx="13566960" cy="5561640"/>
          </a:xfrm>
          <a:prstGeom prst="rect">
            <a:avLst/>
          </a:prstGeom>
          <a:noFill/>
          <a:ln w="0">
            <a:noFill/>
          </a:ln>
        </p:spPr>
        <p:txBody>
          <a:bodyPr lIns="0" tIns="0" rIns="0" bIns="0" anchor="t">
            <a:normAutofit/>
          </a:bodyPr>
          <a:lstStyle/>
          <a:p>
            <a:pPr indent="0">
              <a:spcBef>
                <a:spcPts val="1417"/>
              </a:spcBef>
              <a:buNone/>
            </a:pPr>
            <a:endParaRPr lang="es-CO"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089C4613-8917-42AF-B63C-6422A5A956D2}"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1.jpeg"/><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image" Target="../media/image9.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bg object 16"/>
          <p:cNvSpPr/>
          <p:nvPr/>
        </p:nvSpPr>
        <p:spPr>
          <a:xfrm>
            <a:off x="0" y="0"/>
            <a:ext cx="15076440" cy="20102400"/>
          </a:xfrm>
          <a:custGeom>
            <a:avLst/>
            <a:gdLst>
              <a:gd name="textAreaLeft" fmla="*/ 0 w 15076440"/>
              <a:gd name="textAreaRight" fmla="*/ 15078240 w 15076440"/>
              <a:gd name="textAreaTop" fmla="*/ 0 h 20102400"/>
              <a:gd name="textAreaBottom" fmla="*/ 20104200 h 20102400"/>
            </a:gdLst>
            <a:ahLst/>
            <a:cxnLst/>
            <a:rect l="textAreaLeft" t="textAreaTop" r="textAreaRight" b="textAreaBottom"/>
            <a:pathLst>
              <a:path w="15078075" h="20104100">
                <a:moveTo>
                  <a:pt x="15078074" y="20104099"/>
                </a:moveTo>
                <a:lnTo>
                  <a:pt x="0" y="20104099"/>
                </a:lnTo>
                <a:lnTo>
                  <a:pt x="0" y="0"/>
                </a:lnTo>
                <a:lnTo>
                  <a:pt x="15078074" y="0"/>
                </a:lnTo>
                <a:lnTo>
                  <a:pt x="15078074" y="20104099"/>
                </a:lnTo>
                <a:close/>
              </a:path>
            </a:pathLst>
          </a:custGeom>
          <a:solidFill>
            <a:srgbClr val="E7DED3"/>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44" name="bg object 17"/>
          <p:cNvSpPr/>
          <p:nvPr/>
        </p:nvSpPr>
        <p:spPr>
          <a:xfrm>
            <a:off x="2946600" y="0"/>
            <a:ext cx="12129840" cy="1478520"/>
          </a:xfrm>
          <a:custGeom>
            <a:avLst/>
            <a:gdLst>
              <a:gd name="textAreaLeft" fmla="*/ 0 w 12129840"/>
              <a:gd name="textAreaRight" fmla="*/ 12131640 w 12129840"/>
              <a:gd name="textAreaTop" fmla="*/ 0 h 1478520"/>
              <a:gd name="textAreaBottom" fmla="*/ 1480320 h 1478520"/>
            </a:gdLst>
            <a:ahLst/>
            <a:cxnLst/>
            <a:rect l="textAreaLeft" t="textAreaTop" r="textAreaRight" b="textAreaBottom"/>
            <a:pathLst>
              <a:path w="12131675" h="1480185">
                <a:moveTo>
                  <a:pt x="0" y="0"/>
                </a:moveTo>
                <a:lnTo>
                  <a:pt x="12131390" y="0"/>
                </a:lnTo>
                <a:lnTo>
                  <a:pt x="12131390" y="1479977"/>
                </a:lnTo>
                <a:lnTo>
                  <a:pt x="0" y="1479977"/>
                </a:lnTo>
                <a:lnTo>
                  <a:pt x="0"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2" name="bg object 18"/>
          <p:cNvSpPr/>
          <p:nvPr/>
        </p:nvSpPr>
        <p:spPr>
          <a:xfrm>
            <a:off x="0" y="1553400"/>
            <a:ext cx="15076440" cy="5600160"/>
          </a:xfrm>
          <a:custGeom>
            <a:avLst/>
            <a:gdLst>
              <a:gd name="textAreaLeft" fmla="*/ 0 w 15076440"/>
              <a:gd name="textAreaRight" fmla="*/ 15078240 w 15076440"/>
              <a:gd name="textAreaTop" fmla="*/ 0 h 5600160"/>
              <a:gd name="textAreaBottom" fmla="*/ 5601960 h 5600160"/>
            </a:gdLst>
            <a:ahLst/>
            <a:cxnLst/>
            <a:rect l="textAreaLeft" t="textAreaTop" r="textAreaRight" b="textAreaBottom"/>
            <a:pathLst>
              <a:path w="15078075" h="5601970">
                <a:moveTo>
                  <a:pt x="15078075" y="0"/>
                </a:moveTo>
                <a:lnTo>
                  <a:pt x="3127679" y="0"/>
                </a:lnTo>
                <a:lnTo>
                  <a:pt x="3127679" y="1175905"/>
                </a:lnTo>
                <a:lnTo>
                  <a:pt x="0" y="1175905"/>
                </a:lnTo>
                <a:lnTo>
                  <a:pt x="0" y="5601855"/>
                </a:lnTo>
                <a:lnTo>
                  <a:pt x="6436576" y="5601855"/>
                </a:lnTo>
                <a:lnTo>
                  <a:pt x="6436576" y="5545290"/>
                </a:lnTo>
                <a:lnTo>
                  <a:pt x="15078063" y="5545290"/>
                </a:lnTo>
                <a:lnTo>
                  <a:pt x="15078063" y="1362075"/>
                </a:lnTo>
                <a:lnTo>
                  <a:pt x="6436576" y="1362075"/>
                </a:lnTo>
                <a:lnTo>
                  <a:pt x="6436576" y="1254429"/>
                </a:lnTo>
                <a:lnTo>
                  <a:pt x="15078075" y="1254429"/>
                </a:lnTo>
                <a:lnTo>
                  <a:pt x="15078075"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3" name="bg object 19"/>
          <p:cNvPicPr/>
          <p:nvPr/>
        </p:nvPicPr>
        <p:blipFill>
          <a:blip r:embed="rId14"/>
          <a:stretch/>
        </p:blipFill>
        <p:spPr>
          <a:xfrm>
            <a:off x="11068920" y="680040"/>
            <a:ext cx="3652920" cy="3167280"/>
          </a:xfrm>
          <a:prstGeom prst="rect">
            <a:avLst/>
          </a:prstGeom>
          <a:ln w="0">
            <a:noFill/>
          </a:ln>
        </p:spPr>
      </p:pic>
      <p:sp>
        <p:nvSpPr>
          <p:cNvPr id="4" name="bg object 20"/>
          <p:cNvSpPr/>
          <p:nvPr/>
        </p:nvSpPr>
        <p:spPr>
          <a:xfrm>
            <a:off x="46440" y="7173000"/>
            <a:ext cx="14983560" cy="5183640"/>
          </a:xfrm>
          <a:custGeom>
            <a:avLst/>
            <a:gdLst>
              <a:gd name="textAreaLeft" fmla="*/ 0 w 14983560"/>
              <a:gd name="textAreaRight" fmla="*/ 14985360 w 14983560"/>
              <a:gd name="textAreaTop" fmla="*/ 0 h 5183640"/>
              <a:gd name="textAreaBottom" fmla="*/ 5185440 h 5183640"/>
            </a:gdLst>
            <a:ahLst/>
            <a:cxnLst/>
            <a:rect l="textAreaLeft" t="textAreaTop" r="textAreaRight" b="textAreaBottom"/>
            <a:pathLst>
              <a:path w="14985364" h="5185409">
                <a:moveTo>
                  <a:pt x="6444005" y="26035"/>
                </a:moveTo>
                <a:lnTo>
                  <a:pt x="0" y="26035"/>
                </a:lnTo>
                <a:lnTo>
                  <a:pt x="0" y="5185105"/>
                </a:lnTo>
                <a:lnTo>
                  <a:pt x="6444005" y="5185105"/>
                </a:lnTo>
                <a:lnTo>
                  <a:pt x="6444005" y="26035"/>
                </a:lnTo>
                <a:close/>
              </a:path>
              <a:path w="14985364" h="5185409">
                <a:moveTo>
                  <a:pt x="14985035" y="0"/>
                </a:moveTo>
                <a:lnTo>
                  <a:pt x="6565913" y="0"/>
                </a:lnTo>
                <a:lnTo>
                  <a:pt x="6565913" y="5137264"/>
                </a:lnTo>
                <a:lnTo>
                  <a:pt x="14985035" y="5137264"/>
                </a:lnTo>
                <a:lnTo>
                  <a:pt x="14985035"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5" name="bg object 21"/>
          <p:cNvSpPr/>
          <p:nvPr/>
        </p:nvSpPr>
        <p:spPr>
          <a:xfrm>
            <a:off x="5846400" y="5376600"/>
            <a:ext cx="1996560" cy="1996560"/>
          </a:xfrm>
          <a:custGeom>
            <a:avLst/>
            <a:gdLst>
              <a:gd name="textAreaLeft" fmla="*/ 0 w 1996560"/>
              <a:gd name="textAreaRight" fmla="*/ 1998360 w 1996560"/>
              <a:gd name="textAreaTop" fmla="*/ 0 h 1996560"/>
              <a:gd name="textAreaBottom" fmla="*/ 1998360 h 1996560"/>
            </a:gdLst>
            <a:ahLst/>
            <a:cxnLst/>
            <a:rect l="textAreaLeft" t="textAreaTop" r="textAreaRight" b="textAreaBottom"/>
            <a:pathLst>
              <a:path w="1998345" h="1998345">
                <a:moveTo>
                  <a:pt x="1110125" y="1998194"/>
                </a:moveTo>
                <a:lnTo>
                  <a:pt x="1095944" y="1927290"/>
                </a:lnTo>
                <a:lnTo>
                  <a:pt x="1061822" y="1870507"/>
                </a:lnTo>
                <a:lnTo>
                  <a:pt x="999419" y="1848168"/>
                </a:lnTo>
                <a:lnTo>
                  <a:pt x="982151" y="1849765"/>
                </a:lnTo>
                <a:lnTo>
                  <a:pt x="937056" y="1870567"/>
                </a:lnTo>
                <a:lnTo>
                  <a:pt x="908027" y="1910745"/>
                </a:lnTo>
                <a:lnTo>
                  <a:pt x="889196" y="1998033"/>
                </a:lnTo>
                <a:lnTo>
                  <a:pt x="867804" y="1995469"/>
                </a:lnTo>
                <a:lnTo>
                  <a:pt x="825020" y="1988832"/>
                </a:lnTo>
                <a:lnTo>
                  <a:pt x="782236" y="1980377"/>
                </a:lnTo>
                <a:lnTo>
                  <a:pt x="740177" y="1970225"/>
                </a:lnTo>
                <a:lnTo>
                  <a:pt x="719511" y="1964515"/>
                </a:lnTo>
                <a:lnTo>
                  <a:pt x="733530" y="1893772"/>
                </a:lnTo>
                <a:lnTo>
                  <a:pt x="734243" y="1859672"/>
                </a:lnTo>
                <a:lnTo>
                  <a:pt x="703459" y="1802108"/>
                </a:lnTo>
                <a:lnTo>
                  <a:pt x="665421" y="1780512"/>
                </a:lnTo>
                <a:lnTo>
                  <a:pt x="637004" y="1776298"/>
                </a:lnTo>
                <a:lnTo>
                  <a:pt x="613339" y="1779201"/>
                </a:lnTo>
                <a:lnTo>
                  <a:pt x="591139" y="1787678"/>
                </a:lnTo>
                <a:lnTo>
                  <a:pt x="571446" y="1801383"/>
                </a:lnTo>
                <a:lnTo>
                  <a:pt x="555304" y="1819968"/>
                </a:lnTo>
                <a:lnTo>
                  <a:pt x="515179" y="1880236"/>
                </a:lnTo>
                <a:lnTo>
                  <a:pt x="477443" y="1858428"/>
                </a:lnTo>
                <a:lnTo>
                  <a:pt x="440871" y="1835095"/>
                </a:lnTo>
                <a:lnTo>
                  <a:pt x="405477" y="1810281"/>
                </a:lnTo>
                <a:lnTo>
                  <a:pt x="371277" y="1784032"/>
                </a:lnTo>
                <a:lnTo>
                  <a:pt x="411402" y="1723925"/>
                </a:lnTo>
                <a:lnTo>
                  <a:pt x="425102" y="1692756"/>
                </a:lnTo>
                <a:lnTo>
                  <a:pt x="418721" y="1627820"/>
                </a:lnTo>
                <a:lnTo>
                  <a:pt x="383836" y="1587476"/>
                </a:lnTo>
                <a:lnTo>
                  <a:pt x="348485" y="1572993"/>
                </a:lnTo>
                <a:lnTo>
                  <a:pt x="329540" y="1571160"/>
                </a:lnTo>
                <a:lnTo>
                  <a:pt x="315410" y="1572190"/>
                </a:lnTo>
                <a:lnTo>
                  <a:pt x="301461" y="1575289"/>
                </a:lnTo>
                <a:lnTo>
                  <a:pt x="287935" y="1580474"/>
                </a:lnTo>
                <a:lnTo>
                  <a:pt x="275073" y="1587758"/>
                </a:lnTo>
                <a:lnTo>
                  <a:pt x="215128" y="1627883"/>
                </a:lnTo>
                <a:lnTo>
                  <a:pt x="188695" y="1593479"/>
                </a:lnTo>
                <a:lnTo>
                  <a:pt x="163803" y="1557987"/>
                </a:lnTo>
                <a:lnTo>
                  <a:pt x="140482" y="1521467"/>
                </a:lnTo>
                <a:lnTo>
                  <a:pt x="118763" y="1483981"/>
                </a:lnTo>
                <a:lnTo>
                  <a:pt x="178709" y="1443856"/>
                </a:lnTo>
                <a:lnTo>
                  <a:pt x="203339" y="1420258"/>
                </a:lnTo>
                <a:lnTo>
                  <a:pt x="218149" y="1390557"/>
                </a:lnTo>
                <a:lnTo>
                  <a:pt x="222263" y="1357653"/>
                </a:lnTo>
                <a:lnTo>
                  <a:pt x="214805" y="1324448"/>
                </a:lnTo>
                <a:lnTo>
                  <a:pt x="199612" y="1299276"/>
                </a:lnTo>
                <a:lnTo>
                  <a:pt x="178346" y="1280193"/>
                </a:lnTo>
                <a:lnTo>
                  <a:pt x="152669" y="1268090"/>
                </a:lnTo>
                <a:lnTo>
                  <a:pt x="124242" y="1263857"/>
                </a:lnTo>
                <a:lnTo>
                  <a:pt x="117796" y="1263857"/>
                </a:lnTo>
                <a:lnTo>
                  <a:pt x="111350" y="1264502"/>
                </a:lnTo>
                <a:lnTo>
                  <a:pt x="34001" y="1279972"/>
                </a:lnTo>
                <a:lnTo>
                  <a:pt x="22796" y="1238341"/>
                </a:lnTo>
                <a:lnTo>
                  <a:pt x="13375" y="1196136"/>
                </a:lnTo>
                <a:lnTo>
                  <a:pt x="5765" y="1153387"/>
                </a:lnTo>
                <a:lnTo>
                  <a:pt x="0" y="1110125"/>
                </a:lnTo>
                <a:lnTo>
                  <a:pt x="70903" y="1096106"/>
                </a:lnTo>
                <a:lnTo>
                  <a:pt x="102641" y="1083743"/>
                </a:lnTo>
                <a:lnTo>
                  <a:pt x="127687" y="1061983"/>
                </a:lnTo>
                <a:lnTo>
                  <a:pt x="144121" y="1033153"/>
                </a:lnTo>
                <a:lnTo>
                  <a:pt x="150025" y="999580"/>
                </a:lnTo>
                <a:lnTo>
                  <a:pt x="148429" y="982380"/>
                </a:lnTo>
                <a:lnTo>
                  <a:pt x="127626" y="937217"/>
                </a:lnTo>
                <a:lnTo>
                  <a:pt x="87448" y="908098"/>
                </a:lnTo>
                <a:lnTo>
                  <a:pt x="161" y="889196"/>
                </a:lnTo>
                <a:lnTo>
                  <a:pt x="2724" y="867804"/>
                </a:lnTo>
                <a:lnTo>
                  <a:pt x="9361" y="825020"/>
                </a:lnTo>
                <a:lnTo>
                  <a:pt x="17819" y="782233"/>
                </a:lnTo>
                <a:lnTo>
                  <a:pt x="28036" y="740109"/>
                </a:lnTo>
                <a:lnTo>
                  <a:pt x="33840" y="719349"/>
                </a:lnTo>
                <a:lnTo>
                  <a:pt x="104582" y="733369"/>
                </a:lnTo>
                <a:lnTo>
                  <a:pt x="138592" y="734152"/>
                </a:lnTo>
                <a:lnTo>
                  <a:pt x="196155" y="703388"/>
                </a:lnTo>
                <a:lnTo>
                  <a:pt x="217749" y="665446"/>
                </a:lnTo>
                <a:lnTo>
                  <a:pt x="221896" y="637166"/>
                </a:lnTo>
                <a:lnTo>
                  <a:pt x="219013" y="613382"/>
                </a:lnTo>
                <a:lnTo>
                  <a:pt x="210555" y="591078"/>
                </a:lnTo>
                <a:lnTo>
                  <a:pt x="196810" y="571313"/>
                </a:lnTo>
                <a:lnTo>
                  <a:pt x="178064" y="555143"/>
                </a:lnTo>
                <a:lnTo>
                  <a:pt x="118119" y="515018"/>
                </a:lnTo>
                <a:lnTo>
                  <a:pt x="139924" y="477350"/>
                </a:lnTo>
                <a:lnTo>
                  <a:pt x="163239" y="440770"/>
                </a:lnTo>
                <a:lnTo>
                  <a:pt x="188005" y="405339"/>
                </a:lnTo>
                <a:lnTo>
                  <a:pt x="214161" y="371116"/>
                </a:lnTo>
                <a:lnTo>
                  <a:pt x="274429" y="411241"/>
                </a:lnTo>
                <a:lnTo>
                  <a:pt x="305507" y="425011"/>
                </a:lnTo>
                <a:lnTo>
                  <a:pt x="370443" y="418651"/>
                </a:lnTo>
                <a:lnTo>
                  <a:pt x="410878" y="383813"/>
                </a:lnTo>
                <a:lnTo>
                  <a:pt x="425361" y="348417"/>
                </a:lnTo>
                <a:lnTo>
                  <a:pt x="427194" y="329540"/>
                </a:lnTo>
                <a:lnTo>
                  <a:pt x="426164" y="315317"/>
                </a:lnTo>
                <a:lnTo>
                  <a:pt x="423065" y="301320"/>
                </a:lnTo>
                <a:lnTo>
                  <a:pt x="417880" y="287776"/>
                </a:lnTo>
                <a:lnTo>
                  <a:pt x="410596" y="274912"/>
                </a:lnTo>
                <a:lnTo>
                  <a:pt x="370471" y="214966"/>
                </a:lnTo>
                <a:lnTo>
                  <a:pt x="404876" y="188627"/>
                </a:lnTo>
                <a:lnTo>
                  <a:pt x="440368" y="163783"/>
                </a:lnTo>
                <a:lnTo>
                  <a:pt x="476887" y="140480"/>
                </a:lnTo>
                <a:lnTo>
                  <a:pt x="514373" y="118763"/>
                </a:lnTo>
                <a:lnTo>
                  <a:pt x="554498" y="178709"/>
                </a:lnTo>
                <a:lnTo>
                  <a:pt x="578073" y="203339"/>
                </a:lnTo>
                <a:lnTo>
                  <a:pt x="607737" y="218149"/>
                </a:lnTo>
                <a:lnTo>
                  <a:pt x="640633" y="222263"/>
                </a:lnTo>
                <a:lnTo>
                  <a:pt x="673907" y="214805"/>
                </a:lnTo>
                <a:lnTo>
                  <a:pt x="699010" y="199587"/>
                </a:lnTo>
                <a:lnTo>
                  <a:pt x="718100" y="178266"/>
                </a:lnTo>
                <a:lnTo>
                  <a:pt x="730242" y="152533"/>
                </a:lnTo>
                <a:lnTo>
                  <a:pt x="734497" y="124081"/>
                </a:lnTo>
                <a:lnTo>
                  <a:pt x="734497" y="117796"/>
                </a:lnTo>
                <a:lnTo>
                  <a:pt x="733852" y="111350"/>
                </a:lnTo>
                <a:lnTo>
                  <a:pt x="718382" y="33840"/>
                </a:lnTo>
                <a:lnTo>
                  <a:pt x="760011" y="22728"/>
                </a:lnTo>
                <a:lnTo>
                  <a:pt x="802198" y="13354"/>
                </a:lnTo>
                <a:lnTo>
                  <a:pt x="844899" y="5763"/>
                </a:lnTo>
                <a:lnTo>
                  <a:pt x="888068" y="0"/>
                </a:lnTo>
                <a:lnTo>
                  <a:pt x="902248" y="70903"/>
                </a:lnTo>
                <a:lnTo>
                  <a:pt x="914611" y="102709"/>
                </a:lnTo>
                <a:lnTo>
                  <a:pt x="936371" y="127747"/>
                </a:lnTo>
                <a:lnTo>
                  <a:pt x="965201" y="144143"/>
                </a:lnTo>
                <a:lnTo>
                  <a:pt x="998774" y="150025"/>
                </a:lnTo>
                <a:lnTo>
                  <a:pt x="1016042" y="148429"/>
                </a:lnTo>
                <a:lnTo>
                  <a:pt x="1061137" y="127626"/>
                </a:lnTo>
                <a:lnTo>
                  <a:pt x="1090166" y="87448"/>
                </a:lnTo>
                <a:lnTo>
                  <a:pt x="1108997" y="161"/>
                </a:lnTo>
                <a:lnTo>
                  <a:pt x="1130389" y="2724"/>
                </a:lnTo>
                <a:lnTo>
                  <a:pt x="1173173" y="9361"/>
                </a:lnTo>
                <a:lnTo>
                  <a:pt x="1215957" y="17816"/>
                </a:lnTo>
                <a:lnTo>
                  <a:pt x="1258016" y="27968"/>
                </a:lnTo>
                <a:lnTo>
                  <a:pt x="1278682" y="33679"/>
                </a:lnTo>
                <a:lnTo>
                  <a:pt x="1264663" y="104582"/>
                </a:lnTo>
                <a:lnTo>
                  <a:pt x="1263950" y="138589"/>
                </a:lnTo>
                <a:lnTo>
                  <a:pt x="1294734" y="196087"/>
                </a:lnTo>
                <a:lnTo>
                  <a:pt x="1332746" y="217681"/>
                </a:lnTo>
                <a:lnTo>
                  <a:pt x="1361027" y="221896"/>
                </a:lnTo>
                <a:lnTo>
                  <a:pt x="1384718" y="218990"/>
                </a:lnTo>
                <a:lnTo>
                  <a:pt x="1406974" y="210495"/>
                </a:lnTo>
                <a:lnTo>
                  <a:pt x="1426722" y="196742"/>
                </a:lnTo>
                <a:lnTo>
                  <a:pt x="1442889" y="178064"/>
                </a:lnTo>
                <a:lnTo>
                  <a:pt x="1483014" y="117957"/>
                </a:lnTo>
                <a:lnTo>
                  <a:pt x="1520749" y="139765"/>
                </a:lnTo>
                <a:lnTo>
                  <a:pt x="1557322" y="163098"/>
                </a:lnTo>
                <a:lnTo>
                  <a:pt x="1592716" y="187912"/>
                </a:lnTo>
                <a:lnTo>
                  <a:pt x="1626916" y="214161"/>
                </a:lnTo>
                <a:lnTo>
                  <a:pt x="1586308" y="275073"/>
                </a:lnTo>
                <a:lnTo>
                  <a:pt x="1572719" y="305860"/>
                </a:lnTo>
                <a:lnTo>
                  <a:pt x="1579079" y="370091"/>
                </a:lnTo>
                <a:lnTo>
                  <a:pt x="1613858" y="410352"/>
                </a:lnTo>
                <a:lnTo>
                  <a:pt x="1649562" y="425011"/>
                </a:lnTo>
                <a:lnTo>
                  <a:pt x="1668653" y="426872"/>
                </a:lnTo>
                <a:lnTo>
                  <a:pt x="1683000" y="425839"/>
                </a:lnTo>
                <a:lnTo>
                  <a:pt x="1697135" y="422722"/>
                </a:lnTo>
                <a:lnTo>
                  <a:pt x="1710847" y="417490"/>
                </a:lnTo>
                <a:lnTo>
                  <a:pt x="1723925" y="410113"/>
                </a:lnTo>
                <a:lnTo>
                  <a:pt x="1783065" y="370310"/>
                </a:lnTo>
                <a:lnTo>
                  <a:pt x="1809498" y="404714"/>
                </a:lnTo>
                <a:lnTo>
                  <a:pt x="1834390" y="440206"/>
                </a:lnTo>
                <a:lnTo>
                  <a:pt x="1857711" y="476726"/>
                </a:lnTo>
                <a:lnTo>
                  <a:pt x="1879430" y="514212"/>
                </a:lnTo>
                <a:lnTo>
                  <a:pt x="1819484" y="554337"/>
                </a:lnTo>
                <a:lnTo>
                  <a:pt x="1794854" y="577937"/>
                </a:lnTo>
                <a:lnTo>
                  <a:pt x="1780044" y="607656"/>
                </a:lnTo>
                <a:lnTo>
                  <a:pt x="1775930" y="640607"/>
                </a:lnTo>
                <a:lnTo>
                  <a:pt x="1783388" y="673906"/>
                </a:lnTo>
                <a:lnTo>
                  <a:pt x="1798581" y="698985"/>
                </a:lnTo>
                <a:lnTo>
                  <a:pt x="1819847" y="718020"/>
                </a:lnTo>
                <a:lnTo>
                  <a:pt x="1845524" y="730106"/>
                </a:lnTo>
                <a:lnTo>
                  <a:pt x="1873951" y="734336"/>
                </a:lnTo>
                <a:lnTo>
                  <a:pt x="1880397" y="734336"/>
                </a:lnTo>
                <a:lnTo>
                  <a:pt x="1886843" y="733691"/>
                </a:lnTo>
                <a:lnTo>
                  <a:pt x="1964192" y="718221"/>
                </a:lnTo>
                <a:lnTo>
                  <a:pt x="1975397" y="759852"/>
                </a:lnTo>
                <a:lnTo>
                  <a:pt x="1984819" y="802057"/>
                </a:lnTo>
                <a:lnTo>
                  <a:pt x="1992428" y="844805"/>
                </a:lnTo>
                <a:lnTo>
                  <a:pt x="1998194" y="888068"/>
                </a:lnTo>
                <a:lnTo>
                  <a:pt x="1927290" y="902087"/>
                </a:lnTo>
                <a:lnTo>
                  <a:pt x="1895552" y="914450"/>
                </a:lnTo>
                <a:lnTo>
                  <a:pt x="1870506" y="936210"/>
                </a:lnTo>
                <a:lnTo>
                  <a:pt x="1854072" y="965040"/>
                </a:lnTo>
                <a:lnTo>
                  <a:pt x="1848168" y="998613"/>
                </a:lnTo>
                <a:lnTo>
                  <a:pt x="1849764" y="1015813"/>
                </a:lnTo>
                <a:lnTo>
                  <a:pt x="1870567" y="1060976"/>
                </a:lnTo>
                <a:lnTo>
                  <a:pt x="1910745" y="1090095"/>
                </a:lnTo>
                <a:lnTo>
                  <a:pt x="1998032" y="1108997"/>
                </a:lnTo>
                <a:lnTo>
                  <a:pt x="1995492" y="1130389"/>
                </a:lnTo>
                <a:lnTo>
                  <a:pt x="1988900" y="1173173"/>
                </a:lnTo>
                <a:lnTo>
                  <a:pt x="1980374" y="1215960"/>
                </a:lnTo>
                <a:lnTo>
                  <a:pt x="1970157" y="1258084"/>
                </a:lnTo>
                <a:lnTo>
                  <a:pt x="1964353" y="1278844"/>
                </a:lnTo>
                <a:lnTo>
                  <a:pt x="1893772" y="1264824"/>
                </a:lnTo>
                <a:lnTo>
                  <a:pt x="1859669" y="1264044"/>
                </a:lnTo>
                <a:lnTo>
                  <a:pt x="1802040" y="1294873"/>
                </a:lnTo>
                <a:lnTo>
                  <a:pt x="1780444" y="1332908"/>
                </a:lnTo>
                <a:lnTo>
                  <a:pt x="1776297" y="1361189"/>
                </a:lnTo>
                <a:lnTo>
                  <a:pt x="1779178" y="1384880"/>
                </a:lnTo>
                <a:lnTo>
                  <a:pt x="1787618" y="1407135"/>
                </a:lnTo>
                <a:lnTo>
                  <a:pt x="1801315" y="1426883"/>
                </a:lnTo>
                <a:lnTo>
                  <a:pt x="1819967" y="1443050"/>
                </a:lnTo>
                <a:lnTo>
                  <a:pt x="1880074" y="1483175"/>
                </a:lnTo>
                <a:lnTo>
                  <a:pt x="1858269" y="1520843"/>
                </a:lnTo>
                <a:lnTo>
                  <a:pt x="1834954" y="1557423"/>
                </a:lnTo>
                <a:lnTo>
                  <a:pt x="1810188" y="1592854"/>
                </a:lnTo>
                <a:lnTo>
                  <a:pt x="1784032" y="1627078"/>
                </a:lnTo>
                <a:lnTo>
                  <a:pt x="1723764" y="1586953"/>
                </a:lnTo>
                <a:lnTo>
                  <a:pt x="1692686" y="1573182"/>
                </a:lnTo>
                <a:lnTo>
                  <a:pt x="1627749" y="1579542"/>
                </a:lnTo>
                <a:lnTo>
                  <a:pt x="1587315" y="1614380"/>
                </a:lnTo>
                <a:lnTo>
                  <a:pt x="1572832" y="1649776"/>
                </a:lnTo>
                <a:lnTo>
                  <a:pt x="1570999" y="1668653"/>
                </a:lnTo>
                <a:lnTo>
                  <a:pt x="1572029" y="1682876"/>
                </a:lnTo>
                <a:lnTo>
                  <a:pt x="1575128" y="1696873"/>
                </a:lnTo>
                <a:lnTo>
                  <a:pt x="1580313" y="1710417"/>
                </a:lnTo>
                <a:lnTo>
                  <a:pt x="1587597" y="1723281"/>
                </a:lnTo>
                <a:lnTo>
                  <a:pt x="1627722" y="1783227"/>
                </a:lnTo>
                <a:lnTo>
                  <a:pt x="1593317" y="1809566"/>
                </a:lnTo>
                <a:lnTo>
                  <a:pt x="1557825" y="1834410"/>
                </a:lnTo>
                <a:lnTo>
                  <a:pt x="1521306" y="1857713"/>
                </a:lnTo>
                <a:lnTo>
                  <a:pt x="1483820" y="1879430"/>
                </a:lnTo>
                <a:lnTo>
                  <a:pt x="1443695" y="1819484"/>
                </a:lnTo>
                <a:lnTo>
                  <a:pt x="1420120" y="1794854"/>
                </a:lnTo>
                <a:lnTo>
                  <a:pt x="1390456" y="1780044"/>
                </a:lnTo>
                <a:lnTo>
                  <a:pt x="1357560" y="1775930"/>
                </a:lnTo>
                <a:lnTo>
                  <a:pt x="1324286" y="1783388"/>
                </a:lnTo>
                <a:lnTo>
                  <a:pt x="1299183" y="1798609"/>
                </a:lnTo>
                <a:lnTo>
                  <a:pt x="1280092" y="1819948"/>
                </a:lnTo>
                <a:lnTo>
                  <a:pt x="1267951" y="1845728"/>
                </a:lnTo>
                <a:lnTo>
                  <a:pt x="1263696" y="1874274"/>
                </a:lnTo>
                <a:lnTo>
                  <a:pt x="1263696" y="1880558"/>
                </a:lnTo>
                <a:lnTo>
                  <a:pt x="1264341" y="1887004"/>
                </a:lnTo>
                <a:lnTo>
                  <a:pt x="1279810" y="1964353"/>
                </a:lnTo>
                <a:lnTo>
                  <a:pt x="1238182" y="1975465"/>
                </a:lnTo>
                <a:lnTo>
                  <a:pt x="1195995" y="1984839"/>
                </a:lnTo>
                <a:lnTo>
                  <a:pt x="1153294" y="1992430"/>
                </a:lnTo>
                <a:lnTo>
                  <a:pt x="1110125" y="1998194"/>
                </a:lnTo>
                <a:close/>
              </a:path>
            </a:pathLst>
          </a:custGeom>
          <a:solidFill>
            <a:srgbClr val="C29A9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6" name="bg object 22"/>
          <p:cNvPicPr/>
          <p:nvPr/>
        </p:nvPicPr>
        <p:blipFill>
          <a:blip r:embed="rId15"/>
          <a:stretch/>
        </p:blipFill>
        <p:spPr>
          <a:xfrm>
            <a:off x="6792840" y="6542280"/>
            <a:ext cx="107280" cy="107280"/>
          </a:xfrm>
          <a:prstGeom prst="rect">
            <a:avLst/>
          </a:prstGeom>
          <a:ln w="0">
            <a:noFill/>
          </a:ln>
        </p:spPr>
      </p:pic>
      <p:sp>
        <p:nvSpPr>
          <p:cNvPr id="7" name="bg object 23"/>
          <p:cNvSpPr/>
          <p:nvPr/>
        </p:nvSpPr>
        <p:spPr>
          <a:xfrm>
            <a:off x="6756120" y="6011280"/>
            <a:ext cx="177120" cy="464400"/>
          </a:xfrm>
          <a:custGeom>
            <a:avLst/>
            <a:gdLst>
              <a:gd name="textAreaLeft" fmla="*/ 0 w 177120"/>
              <a:gd name="textAreaRight" fmla="*/ 178920 w 177120"/>
              <a:gd name="textAreaTop" fmla="*/ 0 h 464400"/>
              <a:gd name="textAreaBottom" fmla="*/ 466200 h 464400"/>
            </a:gdLst>
            <a:ahLst/>
            <a:cxnLst/>
            <a:rect l="textAreaLeft" t="textAreaTop" r="textAreaRight" b="textAreaBottom"/>
            <a:pathLst>
              <a:path w="179070" h="466089">
                <a:moveTo>
                  <a:pt x="109417" y="466030"/>
                </a:moveTo>
                <a:lnTo>
                  <a:pt x="69131" y="466030"/>
                </a:lnTo>
                <a:lnTo>
                  <a:pt x="54512" y="463240"/>
                </a:lnTo>
                <a:lnTo>
                  <a:pt x="42340" y="455556"/>
                </a:lnTo>
                <a:lnTo>
                  <a:pt x="33734" y="444003"/>
                </a:lnTo>
                <a:lnTo>
                  <a:pt x="29811" y="429611"/>
                </a:lnTo>
                <a:lnTo>
                  <a:pt x="0" y="49471"/>
                </a:lnTo>
                <a:lnTo>
                  <a:pt x="2505" y="30524"/>
                </a:lnTo>
                <a:lnTo>
                  <a:pt x="12065" y="14764"/>
                </a:lnTo>
                <a:lnTo>
                  <a:pt x="27034" y="3990"/>
                </a:lnTo>
                <a:lnTo>
                  <a:pt x="45765" y="0"/>
                </a:lnTo>
                <a:lnTo>
                  <a:pt x="132783" y="0"/>
                </a:lnTo>
                <a:lnTo>
                  <a:pt x="151513" y="3990"/>
                </a:lnTo>
                <a:lnTo>
                  <a:pt x="166482" y="14764"/>
                </a:lnTo>
                <a:lnTo>
                  <a:pt x="176042" y="30524"/>
                </a:lnTo>
                <a:lnTo>
                  <a:pt x="178548" y="49471"/>
                </a:lnTo>
                <a:lnTo>
                  <a:pt x="148736" y="429611"/>
                </a:lnTo>
                <a:lnTo>
                  <a:pt x="144813" y="444003"/>
                </a:lnTo>
                <a:lnTo>
                  <a:pt x="136207" y="455556"/>
                </a:lnTo>
                <a:lnTo>
                  <a:pt x="124035" y="463240"/>
                </a:lnTo>
                <a:lnTo>
                  <a:pt x="109417" y="466030"/>
                </a:lnTo>
                <a:close/>
              </a:path>
            </a:pathLst>
          </a:custGeom>
          <a:solidFill>
            <a:srgbClr val="535353"/>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8" name="bg object 24"/>
          <p:cNvSpPr/>
          <p:nvPr/>
        </p:nvSpPr>
        <p:spPr>
          <a:xfrm>
            <a:off x="6364080" y="5894280"/>
            <a:ext cx="961560" cy="961560"/>
          </a:xfrm>
          <a:custGeom>
            <a:avLst/>
            <a:gdLst>
              <a:gd name="textAreaLeft" fmla="*/ 0 w 961560"/>
              <a:gd name="textAreaRight" fmla="*/ 963360 w 961560"/>
              <a:gd name="textAreaTop" fmla="*/ 0 h 961560"/>
              <a:gd name="textAreaBottom" fmla="*/ 963360 h 961560"/>
            </a:gdLst>
            <a:ahLst/>
            <a:cxnLst/>
            <a:rect l="textAreaLeft" t="textAreaTop" r="textAreaRight" b="textAreaBottom"/>
            <a:pathLst>
              <a:path w="963295" h="963295">
                <a:moveTo>
                  <a:pt x="481339" y="962678"/>
                </a:moveTo>
                <a:lnTo>
                  <a:pt x="432116" y="960193"/>
                </a:lnTo>
                <a:lnTo>
                  <a:pt x="384317" y="952901"/>
                </a:lnTo>
                <a:lnTo>
                  <a:pt x="338184" y="941042"/>
                </a:lnTo>
                <a:lnTo>
                  <a:pt x="293958" y="924859"/>
                </a:lnTo>
                <a:lnTo>
                  <a:pt x="251881" y="904593"/>
                </a:lnTo>
                <a:lnTo>
                  <a:pt x="212194" y="880486"/>
                </a:lnTo>
                <a:lnTo>
                  <a:pt x="175140" y="852780"/>
                </a:lnTo>
                <a:lnTo>
                  <a:pt x="140961" y="821716"/>
                </a:lnTo>
                <a:lnTo>
                  <a:pt x="109897" y="787537"/>
                </a:lnTo>
                <a:lnTo>
                  <a:pt x="82191" y="750483"/>
                </a:lnTo>
                <a:lnTo>
                  <a:pt x="58084" y="710797"/>
                </a:lnTo>
                <a:lnTo>
                  <a:pt x="37818" y="668720"/>
                </a:lnTo>
                <a:lnTo>
                  <a:pt x="21635" y="624494"/>
                </a:lnTo>
                <a:lnTo>
                  <a:pt x="9776" y="578360"/>
                </a:lnTo>
                <a:lnTo>
                  <a:pt x="2484" y="530561"/>
                </a:lnTo>
                <a:lnTo>
                  <a:pt x="0" y="481339"/>
                </a:lnTo>
                <a:lnTo>
                  <a:pt x="2484" y="432116"/>
                </a:lnTo>
                <a:lnTo>
                  <a:pt x="9776" y="384317"/>
                </a:lnTo>
                <a:lnTo>
                  <a:pt x="21635" y="338184"/>
                </a:lnTo>
                <a:lnTo>
                  <a:pt x="37818" y="293958"/>
                </a:lnTo>
                <a:lnTo>
                  <a:pt x="58084" y="251881"/>
                </a:lnTo>
                <a:lnTo>
                  <a:pt x="82191" y="212194"/>
                </a:lnTo>
                <a:lnTo>
                  <a:pt x="109897" y="175140"/>
                </a:lnTo>
                <a:lnTo>
                  <a:pt x="140961" y="140961"/>
                </a:lnTo>
                <a:lnTo>
                  <a:pt x="175140" y="109897"/>
                </a:lnTo>
                <a:lnTo>
                  <a:pt x="212194" y="82191"/>
                </a:lnTo>
                <a:lnTo>
                  <a:pt x="251881" y="58084"/>
                </a:lnTo>
                <a:lnTo>
                  <a:pt x="293958" y="37818"/>
                </a:lnTo>
                <a:lnTo>
                  <a:pt x="338184" y="21635"/>
                </a:lnTo>
                <a:lnTo>
                  <a:pt x="384317" y="9776"/>
                </a:lnTo>
                <a:lnTo>
                  <a:pt x="432116" y="2484"/>
                </a:lnTo>
                <a:lnTo>
                  <a:pt x="481339" y="0"/>
                </a:lnTo>
                <a:lnTo>
                  <a:pt x="530561" y="2484"/>
                </a:lnTo>
                <a:lnTo>
                  <a:pt x="578360" y="9776"/>
                </a:lnTo>
                <a:lnTo>
                  <a:pt x="624494" y="21635"/>
                </a:lnTo>
                <a:lnTo>
                  <a:pt x="668720" y="37818"/>
                </a:lnTo>
                <a:lnTo>
                  <a:pt x="710797" y="58084"/>
                </a:lnTo>
                <a:lnTo>
                  <a:pt x="750483" y="82191"/>
                </a:lnTo>
                <a:lnTo>
                  <a:pt x="787537" y="109897"/>
                </a:lnTo>
                <a:lnTo>
                  <a:pt x="795342" y="116991"/>
                </a:lnTo>
                <a:lnTo>
                  <a:pt x="437829" y="116991"/>
                </a:lnTo>
                <a:lnTo>
                  <a:pt x="419099" y="120981"/>
                </a:lnTo>
                <a:lnTo>
                  <a:pt x="404130" y="131755"/>
                </a:lnTo>
                <a:lnTo>
                  <a:pt x="394570" y="147515"/>
                </a:lnTo>
                <a:lnTo>
                  <a:pt x="392064" y="166462"/>
                </a:lnTo>
                <a:lnTo>
                  <a:pt x="421876" y="546602"/>
                </a:lnTo>
                <a:lnTo>
                  <a:pt x="425799" y="560994"/>
                </a:lnTo>
                <a:lnTo>
                  <a:pt x="434405" y="572547"/>
                </a:lnTo>
                <a:lnTo>
                  <a:pt x="446577" y="580231"/>
                </a:lnTo>
                <a:lnTo>
                  <a:pt x="461195" y="583021"/>
                </a:lnTo>
                <a:lnTo>
                  <a:pt x="951703" y="583021"/>
                </a:lnTo>
                <a:lnTo>
                  <a:pt x="941042" y="624494"/>
                </a:lnTo>
                <a:lnTo>
                  <a:pt x="932455" y="647962"/>
                </a:lnTo>
                <a:lnTo>
                  <a:pt x="458940" y="647962"/>
                </a:lnTo>
                <a:lnTo>
                  <a:pt x="447229" y="650311"/>
                </a:lnTo>
                <a:lnTo>
                  <a:pt x="437648" y="656724"/>
                </a:lnTo>
                <a:lnTo>
                  <a:pt x="431180" y="666250"/>
                </a:lnTo>
                <a:lnTo>
                  <a:pt x="428805" y="677935"/>
                </a:lnTo>
                <a:lnTo>
                  <a:pt x="428805" y="727084"/>
                </a:lnTo>
                <a:lnTo>
                  <a:pt x="431180" y="738770"/>
                </a:lnTo>
                <a:lnTo>
                  <a:pt x="437648" y="748295"/>
                </a:lnTo>
                <a:lnTo>
                  <a:pt x="447229" y="754708"/>
                </a:lnTo>
                <a:lnTo>
                  <a:pt x="458940" y="757057"/>
                </a:lnTo>
                <a:lnTo>
                  <a:pt x="875571" y="757057"/>
                </a:lnTo>
                <a:lnTo>
                  <a:pt x="852780" y="787537"/>
                </a:lnTo>
                <a:lnTo>
                  <a:pt x="821716" y="821716"/>
                </a:lnTo>
                <a:lnTo>
                  <a:pt x="787537" y="852780"/>
                </a:lnTo>
                <a:lnTo>
                  <a:pt x="750483" y="880486"/>
                </a:lnTo>
                <a:lnTo>
                  <a:pt x="710797" y="904593"/>
                </a:lnTo>
                <a:lnTo>
                  <a:pt x="668720" y="924859"/>
                </a:lnTo>
                <a:lnTo>
                  <a:pt x="624494" y="941042"/>
                </a:lnTo>
                <a:lnTo>
                  <a:pt x="578360" y="952901"/>
                </a:lnTo>
                <a:lnTo>
                  <a:pt x="530561" y="960193"/>
                </a:lnTo>
                <a:lnTo>
                  <a:pt x="481339" y="962678"/>
                </a:lnTo>
                <a:close/>
              </a:path>
              <a:path w="963295" h="963295">
                <a:moveTo>
                  <a:pt x="951703" y="583021"/>
                </a:moveTo>
                <a:lnTo>
                  <a:pt x="501482" y="583021"/>
                </a:lnTo>
                <a:lnTo>
                  <a:pt x="516100" y="580231"/>
                </a:lnTo>
                <a:lnTo>
                  <a:pt x="528272" y="572547"/>
                </a:lnTo>
                <a:lnTo>
                  <a:pt x="536878" y="560994"/>
                </a:lnTo>
                <a:lnTo>
                  <a:pt x="540801" y="546602"/>
                </a:lnTo>
                <a:lnTo>
                  <a:pt x="570613" y="166462"/>
                </a:lnTo>
                <a:lnTo>
                  <a:pt x="568107" y="147515"/>
                </a:lnTo>
                <a:lnTo>
                  <a:pt x="558547" y="131755"/>
                </a:lnTo>
                <a:lnTo>
                  <a:pt x="543578" y="120981"/>
                </a:lnTo>
                <a:lnTo>
                  <a:pt x="524848" y="116991"/>
                </a:lnTo>
                <a:lnTo>
                  <a:pt x="795342" y="116991"/>
                </a:lnTo>
                <a:lnTo>
                  <a:pt x="852780" y="175140"/>
                </a:lnTo>
                <a:lnTo>
                  <a:pt x="880486" y="212194"/>
                </a:lnTo>
                <a:lnTo>
                  <a:pt x="904593" y="251881"/>
                </a:lnTo>
                <a:lnTo>
                  <a:pt x="924859" y="293958"/>
                </a:lnTo>
                <a:lnTo>
                  <a:pt x="941042" y="338184"/>
                </a:lnTo>
                <a:lnTo>
                  <a:pt x="952901" y="384317"/>
                </a:lnTo>
                <a:lnTo>
                  <a:pt x="960193" y="432116"/>
                </a:lnTo>
                <a:lnTo>
                  <a:pt x="962678" y="481339"/>
                </a:lnTo>
                <a:lnTo>
                  <a:pt x="960193" y="530561"/>
                </a:lnTo>
                <a:lnTo>
                  <a:pt x="952901" y="578360"/>
                </a:lnTo>
                <a:lnTo>
                  <a:pt x="951703" y="583021"/>
                </a:lnTo>
                <a:close/>
              </a:path>
              <a:path w="963295" h="963295">
                <a:moveTo>
                  <a:pt x="875571" y="757057"/>
                </a:moveTo>
                <a:lnTo>
                  <a:pt x="507928" y="757057"/>
                </a:lnTo>
                <a:lnTo>
                  <a:pt x="519613" y="754708"/>
                </a:lnTo>
                <a:lnTo>
                  <a:pt x="529138" y="748295"/>
                </a:lnTo>
                <a:lnTo>
                  <a:pt x="535551" y="738770"/>
                </a:lnTo>
                <a:lnTo>
                  <a:pt x="537900" y="727084"/>
                </a:lnTo>
                <a:lnTo>
                  <a:pt x="537900" y="677935"/>
                </a:lnTo>
                <a:lnTo>
                  <a:pt x="535551" y="666250"/>
                </a:lnTo>
                <a:lnTo>
                  <a:pt x="529138" y="656724"/>
                </a:lnTo>
                <a:lnTo>
                  <a:pt x="519613" y="650311"/>
                </a:lnTo>
                <a:lnTo>
                  <a:pt x="507928" y="647962"/>
                </a:lnTo>
                <a:lnTo>
                  <a:pt x="932455" y="647962"/>
                </a:lnTo>
                <a:lnTo>
                  <a:pt x="924859" y="668720"/>
                </a:lnTo>
                <a:lnTo>
                  <a:pt x="904593" y="710797"/>
                </a:lnTo>
                <a:lnTo>
                  <a:pt x="880486" y="750483"/>
                </a:lnTo>
                <a:lnTo>
                  <a:pt x="875571" y="757057"/>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9" name="bg object 25"/>
          <p:cNvSpPr/>
          <p:nvPr/>
        </p:nvSpPr>
        <p:spPr>
          <a:xfrm>
            <a:off x="6265440" y="5795640"/>
            <a:ext cx="1158840" cy="1158840"/>
          </a:xfrm>
          <a:custGeom>
            <a:avLst/>
            <a:gdLst>
              <a:gd name="textAreaLeft" fmla="*/ 0 w 1158840"/>
              <a:gd name="textAreaRight" fmla="*/ 1160640 w 1158840"/>
              <a:gd name="textAreaTop" fmla="*/ 0 h 1158840"/>
              <a:gd name="textAreaBottom" fmla="*/ 1160640 h 1158840"/>
            </a:gdLst>
            <a:ahLst/>
            <a:cxnLst/>
            <a:rect l="textAreaLeft" t="textAreaTop" r="textAreaRight" b="textAreaBottom"/>
            <a:pathLst>
              <a:path w="1160779" h="1160779">
                <a:moveTo>
                  <a:pt x="580120" y="1160241"/>
                </a:moveTo>
                <a:lnTo>
                  <a:pt x="532546" y="1158318"/>
                </a:lnTo>
                <a:lnTo>
                  <a:pt x="486031" y="1152647"/>
                </a:lnTo>
                <a:lnTo>
                  <a:pt x="440722" y="1143379"/>
                </a:lnTo>
                <a:lnTo>
                  <a:pt x="396771" y="1130663"/>
                </a:lnTo>
                <a:lnTo>
                  <a:pt x="354326" y="1114647"/>
                </a:lnTo>
                <a:lnTo>
                  <a:pt x="313537" y="1095482"/>
                </a:lnTo>
                <a:lnTo>
                  <a:pt x="274554" y="1073317"/>
                </a:lnTo>
                <a:lnTo>
                  <a:pt x="237524" y="1048301"/>
                </a:lnTo>
                <a:lnTo>
                  <a:pt x="202599" y="1020584"/>
                </a:lnTo>
                <a:lnTo>
                  <a:pt x="169927" y="990314"/>
                </a:lnTo>
                <a:lnTo>
                  <a:pt x="139657" y="957642"/>
                </a:lnTo>
                <a:lnTo>
                  <a:pt x="111940" y="922716"/>
                </a:lnTo>
                <a:lnTo>
                  <a:pt x="86924" y="885687"/>
                </a:lnTo>
                <a:lnTo>
                  <a:pt x="64758" y="846703"/>
                </a:lnTo>
                <a:lnTo>
                  <a:pt x="45593" y="805914"/>
                </a:lnTo>
                <a:lnTo>
                  <a:pt x="29578" y="763469"/>
                </a:lnTo>
                <a:lnTo>
                  <a:pt x="16861" y="719518"/>
                </a:lnTo>
                <a:lnTo>
                  <a:pt x="7593" y="674210"/>
                </a:lnTo>
                <a:lnTo>
                  <a:pt x="1923" y="627694"/>
                </a:lnTo>
                <a:lnTo>
                  <a:pt x="0" y="580120"/>
                </a:lnTo>
                <a:lnTo>
                  <a:pt x="1923" y="532546"/>
                </a:lnTo>
                <a:lnTo>
                  <a:pt x="7593" y="486031"/>
                </a:lnTo>
                <a:lnTo>
                  <a:pt x="16861" y="440722"/>
                </a:lnTo>
                <a:lnTo>
                  <a:pt x="29578" y="396771"/>
                </a:lnTo>
                <a:lnTo>
                  <a:pt x="45593" y="354326"/>
                </a:lnTo>
                <a:lnTo>
                  <a:pt x="64758" y="313537"/>
                </a:lnTo>
                <a:lnTo>
                  <a:pt x="86924" y="274554"/>
                </a:lnTo>
                <a:lnTo>
                  <a:pt x="111940" y="237524"/>
                </a:lnTo>
                <a:lnTo>
                  <a:pt x="139657" y="202599"/>
                </a:lnTo>
                <a:lnTo>
                  <a:pt x="169927" y="169927"/>
                </a:lnTo>
                <a:lnTo>
                  <a:pt x="202599" y="139657"/>
                </a:lnTo>
                <a:lnTo>
                  <a:pt x="237524" y="111940"/>
                </a:lnTo>
                <a:lnTo>
                  <a:pt x="274554" y="86924"/>
                </a:lnTo>
                <a:lnTo>
                  <a:pt x="313537" y="64758"/>
                </a:lnTo>
                <a:lnTo>
                  <a:pt x="354326" y="45593"/>
                </a:lnTo>
                <a:lnTo>
                  <a:pt x="396771" y="29578"/>
                </a:lnTo>
                <a:lnTo>
                  <a:pt x="440722" y="16861"/>
                </a:lnTo>
                <a:lnTo>
                  <a:pt x="486031" y="7593"/>
                </a:lnTo>
                <a:lnTo>
                  <a:pt x="532546" y="1923"/>
                </a:lnTo>
                <a:lnTo>
                  <a:pt x="580120" y="0"/>
                </a:lnTo>
                <a:lnTo>
                  <a:pt x="627694" y="1923"/>
                </a:lnTo>
                <a:lnTo>
                  <a:pt x="674210" y="7593"/>
                </a:lnTo>
                <a:lnTo>
                  <a:pt x="719518" y="16861"/>
                </a:lnTo>
                <a:lnTo>
                  <a:pt x="763469" y="29578"/>
                </a:lnTo>
                <a:lnTo>
                  <a:pt x="805914" y="45593"/>
                </a:lnTo>
                <a:lnTo>
                  <a:pt x="846703" y="64758"/>
                </a:lnTo>
                <a:lnTo>
                  <a:pt x="885687" y="86924"/>
                </a:lnTo>
                <a:lnTo>
                  <a:pt x="903239" y="98781"/>
                </a:lnTo>
                <a:lnTo>
                  <a:pt x="580120" y="98781"/>
                </a:lnTo>
                <a:lnTo>
                  <a:pt x="530898" y="101266"/>
                </a:lnTo>
                <a:lnTo>
                  <a:pt x="483099" y="108558"/>
                </a:lnTo>
                <a:lnTo>
                  <a:pt x="436965" y="120417"/>
                </a:lnTo>
                <a:lnTo>
                  <a:pt x="392739" y="136600"/>
                </a:lnTo>
                <a:lnTo>
                  <a:pt x="350662" y="156866"/>
                </a:lnTo>
                <a:lnTo>
                  <a:pt x="310976" y="180972"/>
                </a:lnTo>
                <a:lnTo>
                  <a:pt x="273922" y="208679"/>
                </a:lnTo>
                <a:lnTo>
                  <a:pt x="239742" y="239742"/>
                </a:lnTo>
                <a:lnTo>
                  <a:pt x="208679" y="273922"/>
                </a:lnTo>
                <a:lnTo>
                  <a:pt x="180973" y="310976"/>
                </a:lnTo>
                <a:lnTo>
                  <a:pt x="156866" y="350662"/>
                </a:lnTo>
                <a:lnTo>
                  <a:pt x="136600" y="392739"/>
                </a:lnTo>
                <a:lnTo>
                  <a:pt x="120417" y="436965"/>
                </a:lnTo>
                <a:lnTo>
                  <a:pt x="108558" y="483099"/>
                </a:lnTo>
                <a:lnTo>
                  <a:pt x="101266" y="530898"/>
                </a:lnTo>
                <a:lnTo>
                  <a:pt x="98781" y="580120"/>
                </a:lnTo>
                <a:lnTo>
                  <a:pt x="101266" y="629343"/>
                </a:lnTo>
                <a:lnTo>
                  <a:pt x="108558" y="677142"/>
                </a:lnTo>
                <a:lnTo>
                  <a:pt x="120417" y="723275"/>
                </a:lnTo>
                <a:lnTo>
                  <a:pt x="136600" y="767501"/>
                </a:lnTo>
                <a:lnTo>
                  <a:pt x="156866" y="809578"/>
                </a:lnTo>
                <a:lnTo>
                  <a:pt x="180973" y="849265"/>
                </a:lnTo>
                <a:lnTo>
                  <a:pt x="208679" y="886319"/>
                </a:lnTo>
                <a:lnTo>
                  <a:pt x="239742" y="920498"/>
                </a:lnTo>
                <a:lnTo>
                  <a:pt x="273922" y="951562"/>
                </a:lnTo>
                <a:lnTo>
                  <a:pt x="310976" y="979268"/>
                </a:lnTo>
                <a:lnTo>
                  <a:pt x="350662" y="1003375"/>
                </a:lnTo>
                <a:lnTo>
                  <a:pt x="392739" y="1023641"/>
                </a:lnTo>
                <a:lnTo>
                  <a:pt x="436965" y="1039824"/>
                </a:lnTo>
                <a:lnTo>
                  <a:pt x="483099" y="1051683"/>
                </a:lnTo>
                <a:lnTo>
                  <a:pt x="530898" y="1058975"/>
                </a:lnTo>
                <a:lnTo>
                  <a:pt x="580120" y="1061460"/>
                </a:lnTo>
                <a:lnTo>
                  <a:pt x="903239" y="1061460"/>
                </a:lnTo>
                <a:lnTo>
                  <a:pt x="885687" y="1073317"/>
                </a:lnTo>
                <a:lnTo>
                  <a:pt x="846703" y="1095482"/>
                </a:lnTo>
                <a:lnTo>
                  <a:pt x="805914" y="1114647"/>
                </a:lnTo>
                <a:lnTo>
                  <a:pt x="763469" y="1130663"/>
                </a:lnTo>
                <a:lnTo>
                  <a:pt x="719518" y="1143379"/>
                </a:lnTo>
                <a:lnTo>
                  <a:pt x="674210" y="1152647"/>
                </a:lnTo>
                <a:lnTo>
                  <a:pt x="627694" y="1158318"/>
                </a:lnTo>
                <a:lnTo>
                  <a:pt x="580120" y="1160241"/>
                </a:lnTo>
                <a:close/>
              </a:path>
              <a:path w="1160779" h="1160779">
                <a:moveTo>
                  <a:pt x="903239" y="1061460"/>
                </a:moveTo>
                <a:lnTo>
                  <a:pt x="580120" y="1061460"/>
                </a:lnTo>
                <a:lnTo>
                  <a:pt x="629343" y="1058975"/>
                </a:lnTo>
                <a:lnTo>
                  <a:pt x="677142" y="1051683"/>
                </a:lnTo>
                <a:lnTo>
                  <a:pt x="723275" y="1039824"/>
                </a:lnTo>
                <a:lnTo>
                  <a:pt x="767501" y="1023641"/>
                </a:lnTo>
                <a:lnTo>
                  <a:pt x="809578" y="1003375"/>
                </a:lnTo>
                <a:lnTo>
                  <a:pt x="849265" y="979268"/>
                </a:lnTo>
                <a:lnTo>
                  <a:pt x="886319" y="951562"/>
                </a:lnTo>
                <a:lnTo>
                  <a:pt x="920498" y="920498"/>
                </a:lnTo>
                <a:lnTo>
                  <a:pt x="951562" y="886319"/>
                </a:lnTo>
                <a:lnTo>
                  <a:pt x="979268" y="849265"/>
                </a:lnTo>
                <a:lnTo>
                  <a:pt x="1003375" y="809578"/>
                </a:lnTo>
                <a:lnTo>
                  <a:pt x="1023641" y="767501"/>
                </a:lnTo>
                <a:lnTo>
                  <a:pt x="1039824" y="723275"/>
                </a:lnTo>
                <a:lnTo>
                  <a:pt x="1051683" y="677142"/>
                </a:lnTo>
                <a:lnTo>
                  <a:pt x="1058975" y="629343"/>
                </a:lnTo>
                <a:lnTo>
                  <a:pt x="1061460" y="580120"/>
                </a:lnTo>
                <a:lnTo>
                  <a:pt x="1058975" y="530898"/>
                </a:lnTo>
                <a:lnTo>
                  <a:pt x="1051683" y="483099"/>
                </a:lnTo>
                <a:lnTo>
                  <a:pt x="1039824" y="436965"/>
                </a:lnTo>
                <a:lnTo>
                  <a:pt x="1023641" y="392739"/>
                </a:lnTo>
                <a:lnTo>
                  <a:pt x="1003375" y="350662"/>
                </a:lnTo>
                <a:lnTo>
                  <a:pt x="979268" y="310976"/>
                </a:lnTo>
                <a:lnTo>
                  <a:pt x="951562" y="273922"/>
                </a:lnTo>
                <a:lnTo>
                  <a:pt x="920498" y="239742"/>
                </a:lnTo>
                <a:lnTo>
                  <a:pt x="886319" y="208679"/>
                </a:lnTo>
                <a:lnTo>
                  <a:pt x="849265" y="180972"/>
                </a:lnTo>
                <a:lnTo>
                  <a:pt x="809578" y="156866"/>
                </a:lnTo>
                <a:lnTo>
                  <a:pt x="767501" y="136600"/>
                </a:lnTo>
                <a:lnTo>
                  <a:pt x="723275" y="120417"/>
                </a:lnTo>
                <a:lnTo>
                  <a:pt x="677142" y="108558"/>
                </a:lnTo>
                <a:lnTo>
                  <a:pt x="629343" y="101266"/>
                </a:lnTo>
                <a:lnTo>
                  <a:pt x="580120" y="98781"/>
                </a:lnTo>
                <a:lnTo>
                  <a:pt x="903239" y="98781"/>
                </a:lnTo>
                <a:lnTo>
                  <a:pt x="957642" y="139657"/>
                </a:lnTo>
                <a:lnTo>
                  <a:pt x="990314" y="169927"/>
                </a:lnTo>
                <a:lnTo>
                  <a:pt x="1020584" y="202599"/>
                </a:lnTo>
                <a:lnTo>
                  <a:pt x="1048301" y="237524"/>
                </a:lnTo>
                <a:lnTo>
                  <a:pt x="1073317" y="274554"/>
                </a:lnTo>
                <a:lnTo>
                  <a:pt x="1095482" y="313537"/>
                </a:lnTo>
                <a:lnTo>
                  <a:pt x="1114647" y="354326"/>
                </a:lnTo>
                <a:lnTo>
                  <a:pt x="1130663" y="396771"/>
                </a:lnTo>
                <a:lnTo>
                  <a:pt x="1143379" y="440722"/>
                </a:lnTo>
                <a:lnTo>
                  <a:pt x="1152647" y="486031"/>
                </a:lnTo>
                <a:lnTo>
                  <a:pt x="1158318" y="532546"/>
                </a:lnTo>
                <a:lnTo>
                  <a:pt x="1160241" y="580120"/>
                </a:lnTo>
                <a:lnTo>
                  <a:pt x="1158318" y="627694"/>
                </a:lnTo>
                <a:lnTo>
                  <a:pt x="1152647" y="674210"/>
                </a:lnTo>
                <a:lnTo>
                  <a:pt x="1143379" y="719518"/>
                </a:lnTo>
                <a:lnTo>
                  <a:pt x="1130663" y="763469"/>
                </a:lnTo>
                <a:lnTo>
                  <a:pt x="1114647" y="805914"/>
                </a:lnTo>
                <a:lnTo>
                  <a:pt x="1095482" y="846703"/>
                </a:lnTo>
                <a:lnTo>
                  <a:pt x="1073317" y="885687"/>
                </a:lnTo>
                <a:lnTo>
                  <a:pt x="1048301" y="922716"/>
                </a:lnTo>
                <a:lnTo>
                  <a:pt x="1020584" y="957642"/>
                </a:lnTo>
                <a:lnTo>
                  <a:pt x="990314" y="990314"/>
                </a:lnTo>
                <a:lnTo>
                  <a:pt x="957642" y="1020584"/>
                </a:lnTo>
                <a:lnTo>
                  <a:pt x="922716" y="1048301"/>
                </a:lnTo>
                <a:lnTo>
                  <a:pt x="903239" y="1061460"/>
                </a:lnTo>
                <a:close/>
              </a:path>
            </a:pathLst>
          </a:custGeom>
          <a:solidFill>
            <a:srgbClr val="C29A9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10" name="bg object 26"/>
          <p:cNvSpPr/>
          <p:nvPr/>
        </p:nvSpPr>
        <p:spPr>
          <a:xfrm>
            <a:off x="0" y="12257280"/>
            <a:ext cx="7537680" cy="4941720"/>
          </a:xfrm>
          <a:custGeom>
            <a:avLst/>
            <a:gdLst>
              <a:gd name="textAreaLeft" fmla="*/ 0 w 7537680"/>
              <a:gd name="textAreaRight" fmla="*/ 7539480 w 7537680"/>
              <a:gd name="textAreaTop" fmla="*/ 0 h 4941720"/>
              <a:gd name="textAreaBottom" fmla="*/ 4943520 h 4941720"/>
            </a:gdLst>
            <a:ahLst/>
            <a:cxnLst/>
            <a:rect l="textAreaLeft" t="textAreaTop" r="textAreaRight" b="textAreaBottom"/>
            <a:pathLst>
              <a:path w="7539355" h="4943475">
                <a:moveTo>
                  <a:pt x="0" y="0"/>
                </a:moveTo>
                <a:lnTo>
                  <a:pt x="7539037" y="0"/>
                </a:lnTo>
                <a:lnTo>
                  <a:pt x="7539037" y="4943165"/>
                </a:lnTo>
                <a:lnTo>
                  <a:pt x="0" y="4943165"/>
                </a:lnTo>
                <a:lnTo>
                  <a:pt x="0"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11" name="bg object 27"/>
          <p:cNvSpPr/>
          <p:nvPr/>
        </p:nvSpPr>
        <p:spPr>
          <a:xfrm>
            <a:off x="7607880" y="12336480"/>
            <a:ext cx="7359120" cy="4862160"/>
          </a:xfrm>
          <a:custGeom>
            <a:avLst/>
            <a:gdLst>
              <a:gd name="textAreaLeft" fmla="*/ 0 w 7359120"/>
              <a:gd name="textAreaRight" fmla="*/ 7360920 w 7359120"/>
              <a:gd name="textAreaTop" fmla="*/ 0 h 4862160"/>
              <a:gd name="textAreaBottom" fmla="*/ 4863960 h 4862160"/>
            </a:gdLst>
            <a:ahLst/>
            <a:cxnLst/>
            <a:rect l="textAreaLeft" t="textAreaTop" r="textAreaRight" b="textAreaBottom"/>
            <a:pathLst>
              <a:path w="7360920" h="4864100">
                <a:moveTo>
                  <a:pt x="7360727" y="4864033"/>
                </a:moveTo>
                <a:lnTo>
                  <a:pt x="0" y="4864033"/>
                </a:lnTo>
                <a:lnTo>
                  <a:pt x="0" y="0"/>
                </a:lnTo>
                <a:lnTo>
                  <a:pt x="7360727" y="0"/>
                </a:lnTo>
                <a:lnTo>
                  <a:pt x="7360727" y="4864033"/>
                </a:lnTo>
                <a:close/>
              </a:path>
            </a:pathLst>
          </a:custGeom>
          <a:solidFill>
            <a:srgbClr val="0097B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12" name="bg object 28"/>
          <p:cNvSpPr/>
          <p:nvPr/>
        </p:nvSpPr>
        <p:spPr>
          <a:xfrm>
            <a:off x="13242600" y="7091280"/>
            <a:ext cx="1677240" cy="2336760"/>
          </a:xfrm>
          <a:custGeom>
            <a:avLst/>
            <a:gdLst>
              <a:gd name="textAreaLeft" fmla="*/ 0 w 1677240"/>
              <a:gd name="textAreaRight" fmla="*/ 1679040 w 1677240"/>
              <a:gd name="textAreaTop" fmla="*/ 0 h 2336760"/>
              <a:gd name="textAreaBottom" fmla="*/ 2338560 h 2336760"/>
            </a:gdLst>
            <a:ahLst/>
            <a:cxnLst/>
            <a:rect l="textAreaLeft" t="textAreaTop" r="textAreaRight" b="textAreaBottom"/>
            <a:pathLst>
              <a:path w="1678940" h="2338704">
                <a:moveTo>
                  <a:pt x="827285" y="2338092"/>
                </a:moveTo>
                <a:lnTo>
                  <a:pt x="761048" y="2338017"/>
                </a:lnTo>
                <a:lnTo>
                  <a:pt x="698362" y="2336926"/>
                </a:lnTo>
                <a:lnTo>
                  <a:pt x="639326" y="2334962"/>
                </a:lnTo>
                <a:lnTo>
                  <a:pt x="584040" y="2332265"/>
                </a:lnTo>
                <a:lnTo>
                  <a:pt x="532604" y="2328975"/>
                </a:lnTo>
                <a:lnTo>
                  <a:pt x="485117" y="2325233"/>
                </a:lnTo>
                <a:lnTo>
                  <a:pt x="441680" y="2321180"/>
                </a:lnTo>
                <a:lnTo>
                  <a:pt x="402392" y="2316956"/>
                </a:lnTo>
                <a:lnTo>
                  <a:pt x="336662" y="2308559"/>
                </a:lnTo>
                <a:lnTo>
                  <a:pt x="288725" y="2301168"/>
                </a:lnTo>
                <a:lnTo>
                  <a:pt x="249422" y="2293900"/>
                </a:lnTo>
                <a:lnTo>
                  <a:pt x="173126" y="2256422"/>
                </a:lnTo>
                <a:lnTo>
                  <a:pt x="193695" y="2226523"/>
                </a:lnTo>
                <a:lnTo>
                  <a:pt x="250499" y="2206730"/>
                </a:lnTo>
                <a:lnTo>
                  <a:pt x="282907" y="2199570"/>
                </a:lnTo>
                <a:lnTo>
                  <a:pt x="229220" y="2154725"/>
                </a:lnTo>
                <a:lnTo>
                  <a:pt x="116167" y="2032820"/>
                </a:lnTo>
                <a:lnTo>
                  <a:pt x="15756" y="1852804"/>
                </a:lnTo>
                <a:lnTo>
                  <a:pt x="0" y="1633624"/>
                </a:lnTo>
                <a:lnTo>
                  <a:pt x="116913" y="1402855"/>
                </a:lnTo>
                <a:lnTo>
                  <a:pt x="308411" y="1197357"/>
                </a:lnTo>
                <a:lnTo>
                  <a:pt x="487272" y="1049972"/>
                </a:lnTo>
                <a:lnTo>
                  <a:pt x="566275" y="993545"/>
                </a:lnTo>
                <a:lnTo>
                  <a:pt x="590293" y="873005"/>
                </a:lnTo>
                <a:lnTo>
                  <a:pt x="637064" y="605290"/>
                </a:lnTo>
                <a:lnTo>
                  <a:pt x="668665" y="331258"/>
                </a:lnTo>
                <a:lnTo>
                  <a:pt x="647172" y="191767"/>
                </a:lnTo>
                <a:lnTo>
                  <a:pt x="599498" y="171231"/>
                </a:lnTo>
                <a:lnTo>
                  <a:pt x="557661" y="148756"/>
                </a:lnTo>
                <a:lnTo>
                  <a:pt x="527797" y="122400"/>
                </a:lnTo>
                <a:lnTo>
                  <a:pt x="516045" y="90221"/>
                </a:lnTo>
                <a:lnTo>
                  <a:pt x="528545" y="50278"/>
                </a:lnTo>
                <a:lnTo>
                  <a:pt x="567798" y="26290"/>
                </a:lnTo>
                <a:lnTo>
                  <a:pt x="644536" y="9961"/>
                </a:lnTo>
                <a:lnTo>
                  <a:pt x="693365" y="4693"/>
                </a:lnTo>
                <a:lnTo>
                  <a:pt x="747249" y="1369"/>
                </a:lnTo>
                <a:lnTo>
                  <a:pt x="804749" y="0"/>
                </a:lnTo>
                <a:lnTo>
                  <a:pt x="864425" y="594"/>
                </a:lnTo>
                <a:lnTo>
                  <a:pt x="924840" y="3162"/>
                </a:lnTo>
                <a:lnTo>
                  <a:pt x="984554" y="7715"/>
                </a:lnTo>
                <a:lnTo>
                  <a:pt x="1042128" y="14260"/>
                </a:lnTo>
                <a:lnTo>
                  <a:pt x="1096124" y="22810"/>
                </a:lnTo>
                <a:lnTo>
                  <a:pt x="1145103" y="33372"/>
                </a:lnTo>
                <a:lnTo>
                  <a:pt x="1187625" y="45958"/>
                </a:lnTo>
                <a:lnTo>
                  <a:pt x="1247546" y="77240"/>
                </a:lnTo>
                <a:lnTo>
                  <a:pt x="1230349" y="141667"/>
                </a:lnTo>
                <a:lnTo>
                  <a:pt x="1166605" y="178304"/>
                </a:lnTo>
                <a:lnTo>
                  <a:pt x="1097878" y="194729"/>
                </a:lnTo>
                <a:lnTo>
                  <a:pt x="1065732" y="198520"/>
                </a:lnTo>
                <a:lnTo>
                  <a:pt x="1056338" y="303269"/>
                </a:lnTo>
                <a:lnTo>
                  <a:pt x="1040680" y="541296"/>
                </a:lnTo>
                <a:lnTo>
                  <a:pt x="1037548" y="798272"/>
                </a:lnTo>
                <a:lnTo>
                  <a:pt x="1065732" y="959867"/>
                </a:lnTo>
                <a:lnTo>
                  <a:pt x="1097753" y="977709"/>
                </a:lnTo>
                <a:lnTo>
                  <a:pt x="1132975" y="999545"/>
                </a:lnTo>
                <a:lnTo>
                  <a:pt x="1170843" y="1024998"/>
                </a:lnTo>
                <a:lnTo>
                  <a:pt x="1210801" y="1053696"/>
                </a:lnTo>
                <a:lnTo>
                  <a:pt x="1252293" y="1085263"/>
                </a:lnTo>
                <a:lnTo>
                  <a:pt x="1294765" y="1119325"/>
                </a:lnTo>
                <a:lnTo>
                  <a:pt x="1337660" y="1155508"/>
                </a:lnTo>
                <a:lnTo>
                  <a:pt x="1380424" y="1193438"/>
                </a:lnTo>
                <a:lnTo>
                  <a:pt x="1422500" y="1232741"/>
                </a:lnTo>
                <a:lnTo>
                  <a:pt x="1463334" y="1273042"/>
                </a:lnTo>
                <a:lnTo>
                  <a:pt x="1502370" y="1313966"/>
                </a:lnTo>
                <a:lnTo>
                  <a:pt x="1539052" y="1355140"/>
                </a:lnTo>
                <a:lnTo>
                  <a:pt x="1572825" y="1396190"/>
                </a:lnTo>
                <a:lnTo>
                  <a:pt x="1603134" y="1436740"/>
                </a:lnTo>
                <a:lnTo>
                  <a:pt x="1629423" y="1476417"/>
                </a:lnTo>
                <a:lnTo>
                  <a:pt x="1651137" y="1514846"/>
                </a:lnTo>
                <a:lnTo>
                  <a:pt x="1667720" y="1551653"/>
                </a:lnTo>
                <a:lnTo>
                  <a:pt x="1678616" y="1586465"/>
                </a:lnTo>
                <a:lnTo>
                  <a:pt x="1647267" y="1766486"/>
                </a:lnTo>
                <a:lnTo>
                  <a:pt x="1532290" y="1965457"/>
                </a:lnTo>
                <a:lnTo>
                  <a:pt x="1408466" y="2126529"/>
                </a:lnTo>
                <a:lnTo>
                  <a:pt x="1350574" y="2192853"/>
                </a:lnTo>
                <a:lnTo>
                  <a:pt x="1374462" y="2206805"/>
                </a:lnTo>
                <a:lnTo>
                  <a:pt x="1416892" y="2238853"/>
                </a:lnTo>
                <a:lnTo>
                  <a:pt x="1434016" y="2274289"/>
                </a:lnTo>
                <a:lnTo>
                  <a:pt x="1381984" y="2298402"/>
                </a:lnTo>
                <a:lnTo>
                  <a:pt x="1293685" y="2309366"/>
                </a:lnTo>
                <a:lnTo>
                  <a:pt x="1208239" y="2318331"/>
                </a:lnTo>
                <a:lnTo>
                  <a:pt x="1125745" y="2325437"/>
                </a:lnTo>
                <a:lnTo>
                  <a:pt x="1046303" y="2330826"/>
                </a:lnTo>
                <a:lnTo>
                  <a:pt x="970012" y="2334638"/>
                </a:lnTo>
                <a:lnTo>
                  <a:pt x="896973" y="2337013"/>
                </a:lnTo>
                <a:lnTo>
                  <a:pt x="827285" y="2338092"/>
                </a:lnTo>
                <a:close/>
              </a:path>
            </a:pathLst>
          </a:custGeom>
          <a:solidFill>
            <a:srgbClr val="C29A9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13" name="bg object 29"/>
          <p:cNvSpPr/>
          <p:nvPr/>
        </p:nvSpPr>
        <p:spPr>
          <a:xfrm>
            <a:off x="13590720" y="8180280"/>
            <a:ext cx="231840" cy="196920"/>
          </a:xfrm>
          <a:custGeom>
            <a:avLst/>
            <a:gdLst>
              <a:gd name="textAreaLeft" fmla="*/ 0 w 231840"/>
              <a:gd name="textAreaRight" fmla="*/ 233640 w 231840"/>
              <a:gd name="textAreaTop" fmla="*/ 0 h 196920"/>
              <a:gd name="textAreaBottom" fmla="*/ 198720 h 196920"/>
            </a:gdLst>
            <a:ahLst/>
            <a:cxnLst/>
            <a:rect l="textAreaLeft" t="textAreaTop" r="textAreaRight" b="textAreaBottom"/>
            <a:pathLst>
              <a:path w="233680" h="198754">
                <a:moveTo>
                  <a:pt x="0" y="198429"/>
                </a:moveTo>
                <a:lnTo>
                  <a:pt x="31171" y="172628"/>
                </a:lnTo>
                <a:lnTo>
                  <a:pt x="102597" y="113090"/>
                </a:lnTo>
                <a:lnTo>
                  <a:pt x="181141" y="46614"/>
                </a:lnTo>
                <a:lnTo>
                  <a:pt x="233669" y="0"/>
                </a:lnTo>
              </a:path>
            </a:pathLst>
          </a:custGeom>
          <a:noFill/>
          <a:ln w="58933">
            <a:solidFill>
              <a:srgbClr val="6990CC"/>
            </a:solidFill>
            <a:round/>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14" name="bg object 30"/>
          <p:cNvSpPr/>
          <p:nvPr/>
        </p:nvSpPr>
        <p:spPr>
          <a:xfrm>
            <a:off x="14067000" y="7149600"/>
            <a:ext cx="325800" cy="43200"/>
          </a:xfrm>
          <a:custGeom>
            <a:avLst/>
            <a:gdLst>
              <a:gd name="textAreaLeft" fmla="*/ 0 w 325800"/>
              <a:gd name="textAreaRight" fmla="*/ 327600 w 325800"/>
              <a:gd name="textAreaTop" fmla="*/ 0 h 43200"/>
              <a:gd name="textAreaBottom" fmla="*/ 45000 h 43200"/>
            </a:gdLst>
            <a:ahLst/>
            <a:cxnLst/>
            <a:rect l="textAreaLeft" t="textAreaTop" r="textAreaRight" b="textAreaBottom"/>
            <a:pathLst>
              <a:path w="327659" h="45084">
                <a:moveTo>
                  <a:pt x="0" y="2002"/>
                </a:moveTo>
                <a:lnTo>
                  <a:pt x="36420" y="0"/>
                </a:lnTo>
                <a:lnTo>
                  <a:pt x="124379" y="222"/>
                </a:lnTo>
                <a:lnTo>
                  <a:pt x="231923" y="12014"/>
                </a:lnTo>
                <a:lnTo>
                  <a:pt x="327099" y="44718"/>
                </a:lnTo>
              </a:path>
            </a:pathLst>
          </a:custGeom>
          <a:noFill/>
          <a:ln w="58920">
            <a:solidFill>
              <a:srgbClr val="D5E6F7"/>
            </a:solidFill>
            <a:round/>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15" name="bg object 31"/>
          <p:cNvSpPr/>
          <p:nvPr/>
        </p:nvSpPr>
        <p:spPr>
          <a:xfrm>
            <a:off x="13334400" y="8457120"/>
            <a:ext cx="1463760" cy="854640"/>
          </a:xfrm>
          <a:custGeom>
            <a:avLst/>
            <a:gdLst>
              <a:gd name="textAreaLeft" fmla="*/ 0 w 1463760"/>
              <a:gd name="textAreaRight" fmla="*/ 1465560 w 1463760"/>
              <a:gd name="textAreaTop" fmla="*/ 0 h 854640"/>
              <a:gd name="textAreaBottom" fmla="*/ 856440 h 854640"/>
            </a:gdLst>
            <a:ahLst/>
            <a:cxnLst/>
            <a:rect l="textAreaLeft" t="textAreaTop" r="textAreaRight" b="textAreaBottom"/>
            <a:pathLst>
              <a:path w="1465580" h="856615">
                <a:moveTo>
                  <a:pt x="771180" y="856228"/>
                </a:moveTo>
                <a:lnTo>
                  <a:pt x="699083" y="855722"/>
                </a:lnTo>
                <a:lnTo>
                  <a:pt x="631537" y="853256"/>
                </a:lnTo>
                <a:lnTo>
                  <a:pt x="568667" y="849150"/>
                </a:lnTo>
                <a:lnTo>
                  <a:pt x="510600" y="843723"/>
                </a:lnTo>
                <a:lnTo>
                  <a:pt x="457464" y="837296"/>
                </a:lnTo>
                <a:lnTo>
                  <a:pt x="409383" y="830187"/>
                </a:lnTo>
                <a:lnTo>
                  <a:pt x="366486" y="822717"/>
                </a:lnTo>
                <a:lnTo>
                  <a:pt x="328897" y="815206"/>
                </a:lnTo>
                <a:lnTo>
                  <a:pt x="270155" y="801339"/>
                </a:lnTo>
                <a:lnTo>
                  <a:pt x="221946" y="787180"/>
                </a:lnTo>
                <a:lnTo>
                  <a:pt x="186042" y="755722"/>
                </a:lnTo>
                <a:lnTo>
                  <a:pt x="143118" y="710909"/>
                </a:lnTo>
                <a:lnTo>
                  <a:pt x="98281" y="654479"/>
                </a:lnTo>
                <a:lnTo>
                  <a:pt x="76740" y="622450"/>
                </a:lnTo>
                <a:lnTo>
                  <a:pt x="56636" y="588168"/>
                </a:lnTo>
                <a:lnTo>
                  <a:pt x="38606" y="551850"/>
                </a:lnTo>
                <a:lnTo>
                  <a:pt x="23289" y="513714"/>
                </a:lnTo>
                <a:lnTo>
                  <a:pt x="11324" y="473976"/>
                </a:lnTo>
                <a:lnTo>
                  <a:pt x="3348" y="432853"/>
                </a:lnTo>
                <a:lnTo>
                  <a:pt x="0" y="390563"/>
                </a:lnTo>
                <a:lnTo>
                  <a:pt x="1917" y="347323"/>
                </a:lnTo>
                <a:lnTo>
                  <a:pt x="9739" y="303349"/>
                </a:lnTo>
                <a:lnTo>
                  <a:pt x="24103" y="258860"/>
                </a:lnTo>
                <a:lnTo>
                  <a:pt x="45648" y="214072"/>
                </a:lnTo>
                <a:lnTo>
                  <a:pt x="75012" y="169202"/>
                </a:lnTo>
                <a:lnTo>
                  <a:pt x="112833" y="124468"/>
                </a:lnTo>
                <a:lnTo>
                  <a:pt x="159750" y="80086"/>
                </a:lnTo>
                <a:lnTo>
                  <a:pt x="208136" y="61202"/>
                </a:lnTo>
                <a:lnTo>
                  <a:pt x="258344" y="45468"/>
                </a:lnTo>
                <a:lnTo>
                  <a:pt x="309861" y="32628"/>
                </a:lnTo>
                <a:lnTo>
                  <a:pt x="362172" y="22429"/>
                </a:lnTo>
                <a:lnTo>
                  <a:pt x="414762" y="14614"/>
                </a:lnTo>
                <a:lnTo>
                  <a:pt x="467116" y="8928"/>
                </a:lnTo>
                <a:lnTo>
                  <a:pt x="518720" y="5117"/>
                </a:lnTo>
                <a:lnTo>
                  <a:pt x="568669" y="2617"/>
                </a:lnTo>
                <a:lnTo>
                  <a:pt x="619452" y="894"/>
                </a:lnTo>
                <a:lnTo>
                  <a:pt x="670913" y="3"/>
                </a:lnTo>
                <a:lnTo>
                  <a:pt x="722898" y="0"/>
                </a:lnTo>
                <a:lnTo>
                  <a:pt x="775253" y="937"/>
                </a:lnTo>
                <a:lnTo>
                  <a:pt x="827822" y="2869"/>
                </a:lnTo>
                <a:lnTo>
                  <a:pt x="880450" y="5852"/>
                </a:lnTo>
                <a:lnTo>
                  <a:pt x="932984" y="9939"/>
                </a:lnTo>
                <a:lnTo>
                  <a:pt x="985268" y="15185"/>
                </a:lnTo>
                <a:lnTo>
                  <a:pt x="1037147" y="21644"/>
                </a:lnTo>
                <a:lnTo>
                  <a:pt x="1088466" y="29371"/>
                </a:lnTo>
                <a:lnTo>
                  <a:pt x="1139071" y="38419"/>
                </a:lnTo>
                <a:lnTo>
                  <a:pt x="1188808" y="48845"/>
                </a:lnTo>
                <a:lnTo>
                  <a:pt x="1237521" y="60702"/>
                </a:lnTo>
                <a:lnTo>
                  <a:pt x="1292895" y="77864"/>
                </a:lnTo>
                <a:lnTo>
                  <a:pt x="1339978" y="98116"/>
                </a:lnTo>
                <a:lnTo>
                  <a:pt x="1379075" y="121369"/>
                </a:lnTo>
                <a:lnTo>
                  <a:pt x="1410492" y="147540"/>
                </a:lnTo>
                <a:lnTo>
                  <a:pt x="1451504" y="208288"/>
                </a:lnTo>
                <a:lnTo>
                  <a:pt x="1465455" y="279673"/>
                </a:lnTo>
                <a:lnTo>
                  <a:pt x="1463045" y="319141"/>
                </a:lnTo>
                <a:lnTo>
                  <a:pt x="1454785" y="361010"/>
                </a:lnTo>
                <a:lnTo>
                  <a:pt x="1440981" y="405195"/>
                </a:lnTo>
                <a:lnTo>
                  <a:pt x="1421936" y="451611"/>
                </a:lnTo>
                <a:lnTo>
                  <a:pt x="1397958" y="500171"/>
                </a:lnTo>
                <a:lnTo>
                  <a:pt x="1359313" y="572066"/>
                </a:lnTo>
                <a:lnTo>
                  <a:pt x="1335586" y="613383"/>
                </a:lnTo>
                <a:lnTo>
                  <a:pt x="1309139" y="655843"/>
                </a:lnTo>
                <a:lnTo>
                  <a:pt x="1280138" y="697618"/>
                </a:lnTo>
                <a:lnTo>
                  <a:pt x="1248746" y="736880"/>
                </a:lnTo>
                <a:lnTo>
                  <a:pt x="1215127" y="771803"/>
                </a:lnTo>
                <a:lnTo>
                  <a:pt x="1179443" y="800558"/>
                </a:lnTo>
                <a:lnTo>
                  <a:pt x="1141860" y="821317"/>
                </a:lnTo>
                <a:lnTo>
                  <a:pt x="1102540" y="832254"/>
                </a:lnTo>
                <a:lnTo>
                  <a:pt x="1013507" y="842786"/>
                </a:lnTo>
                <a:lnTo>
                  <a:pt x="928518" y="850080"/>
                </a:lnTo>
                <a:lnTo>
                  <a:pt x="847700" y="854454"/>
                </a:lnTo>
                <a:lnTo>
                  <a:pt x="771180" y="856228"/>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16" name="bg object 32"/>
          <p:cNvPicPr/>
          <p:nvPr/>
        </p:nvPicPr>
        <p:blipFill>
          <a:blip r:embed="rId16"/>
          <a:stretch/>
        </p:blipFill>
        <p:spPr>
          <a:xfrm>
            <a:off x="13548600" y="8643960"/>
            <a:ext cx="82800" cy="85320"/>
          </a:xfrm>
          <a:prstGeom prst="rect">
            <a:avLst/>
          </a:prstGeom>
          <a:ln w="0">
            <a:noFill/>
          </a:ln>
        </p:spPr>
      </p:pic>
      <p:sp>
        <p:nvSpPr>
          <p:cNvPr id="17" name="bg object 33"/>
          <p:cNvSpPr/>
          <p:nvPr/>
        </p:nvSpPr>
        <p:spPr>
          <a:xfrm>
            <a:off x="13493160" y="8775000"/>
            <a:ext cx="24840" cy="25560"/>
          </a:xfrm>
          <a:custGeom>
            <a:avLst/>
            <a:gdLst>
              <a:gd name="textAreaLeft" fmla="*/ 0 w 24840"/>
              <a:gd name="textAreaRight" fmla="*/ 26640 w 24840"/>
              <a:gd name="textAreaTop" fmla="*/ 0 h 25560"/>
              <a:gd name="textAreaBottom" fmla="*/ 27360 h 25560"/>
            </a:gdLst>
            <a:ahLst/>
            <a:cxnLst/>
            <a:rect l="textAreaLeft" t="textAreaTop" r="textAreaRight" b="textAreaBottom"/>
            <a:pathLst>
              <a:path w="26669" h="27304">
                <a:moveTo>
                  <a:pt x="13193" y="27256"/>
                </a:moveTo>
                <a:lnTo>
                  <a:pt x="3298" y="22997"/>
                </a:lnTo>
                <a:lnTo>
                  <a:pt x="0" y="13628"/>
                </a:lnTo>
                <a:lnTo>
                  <a:pt x="3298" y="4258"/>
                </a:lnTo>
                <a:lnTo>
                  <a:pt x="13193" y="0"/>
                </a:lnTo>
                <a:lnTo>
                  <a:pt x="23075" y="4258"/>
                </a:lnTo>
                <a:lnTo>
                  <a:pt x="26370" y="13628"/>
                </a:lnTo>
                <a:lnTo>
                  <a:pt x="23075" y="22997"/>
                </a:lnTo>
                <a:lnTo>
                  <a:pt x="13193" y="27256"/>
                </a:lnTo>
                <a:close/>
              </a:path>
            </a:pathLst>
          </a:custGeom>
          <a:solidFill>
            <a:srgbClr val="BED4B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18" name="bg object 34"/>
          <p:cNvPicPr/>
          <p:nvPr/>
        </p:nvPicPr>
        <p:blipFill>
          <a:blip r:embed="rId17"/>
          <a:stretch/>
        </p:blipFill>
        <p:spPr>
          <a:xfrm>
            <a:off x="13552560" y="8736480"/>
            <a:ext cx="213840" cy="267120"/>
          </a:xfrm>
          <a:prstGeom prst="rect">
            <a:avLst/>
          </a:prstGeom>
          <a:ln w="0">
            <a:noFill/>
          </a:ln>
        </p:spPr>
      </p:pic>
      <p:sp>
        <p:nvSpPr>
          <p:cNvPr id="19" name="bg object 35"/>
          <p:cNvSpPr/>
          <p:nvPr/>
        </p:nvSpPr>
        <p:spPr>
          <a:xfrm>
            <a:off x="13697280" y="8595360"/>
            <a:ext cx="59040" cy="77400"/>
          </a:xfrm>
          <a:custGeom>
            <a:avLst/>
            <a:gdLst>
              <a:gd name="textAreaLeft" fmla="*/ 0 w 59040"/>
              <a:gd name="textAreaRight" fmla="*/ 60840 w 59040"/>
              <a:gd name="textAreaTop" fmla="*/ 0 h 77400"/>
              <a:gd name="textAreaBottom" fmla="*/ 79200 h 77400"/>
            </a:gdLst>
            <a:ahLst/>
            <a:cxnLst/>
            <a:rect l="textAreaLeft" t="textAreaTop" r="textAreaRight" b="textAreaBottom"/>
            <a:pathLst>
              <a:path w="60959" h="79375">
                <a:moveTo>
                  <a:pt x="24108" y="78935"/>
                </a:moveTo>
                <a:lnTo>
                  <a:pt x="1221" y="53793"/>
                </a:lnTo>
                <a:lnTo>
                  <a:pt x="619" y="52461"/>
                </a:lnTo>
                <a:lnTo>
                  <a:pt x="0" y="33700"/>
                </a:lnTo>
                <a:lnTo>
                  <a:pt x="9772" y="15462"/>
                </a:lnTo>
                <a:lnTo>
                  <a:pt x="25872" y="2607"/>
                </a:lnTo>
                <a:lnTo>
                  <a:pt x="44234" y="0"/>
                </a:lnTo>
                <a:lnTo>
                  <a:pt x="60748" y="17020"/>
                </a:lnTo>
                <a:lnTo>
                  <a:pt x="60430" y="23285"/>
                </a:lnTo>
                <a:lnTo>
                  <a:pt x="58430" y="23285"/>
                </a:lnTo>
                <a:lnTo>
                  <a:pt x="58430" y="23497"/>
                </a:lnTo>
                <a:lnTo>
                  <a:pt x="60419" y="23497"/>
                </a:lnTo>
                <a:lnTo>
                  <a:pt x="59288" y="45729"/>
                </a:lnTo>
                <a:lnTo>
                  <a:pt x="45269" y="71307"/>
                </a:lnTo>
                <a:lnTo>
                  <a:pt x="24108" y="78935"/>
                </a:lnTo>
                <a:close/>
              </a:path>
              <a:path w="60959" h="79375">
                <a:moveTo>
                  <a:pt x="60419" y="23497"/>
                </a:moveTo>
                <a:lnTo>
                  <a:pt x="58430" y="23497"/>
                </a:lnTo>
                <a:lnTo>
                  <a:pt x="58430" y="23285"/>
                </a:lnTo>
                <a:lnTo>
                  <a:pt x="60430" y="23285"/>
                </a:lnTo>
                <a:lnTo>
                  <a:pt x="60419" y="23497"/>
                </a:lnTo>
                <a:close/>
              </a:path>
            </a:pathLst>
          </a:custGeom>
          <a:solidFill>
            <a:srgbClr val="BED4B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20" name="bg object 36"/>
          <p:cNvPicPr/>
          <p:nvPr/>
        </p:nvPicPr>
        <p:blipFill>
          <a:blip r:embed="rId18"/>
          <a:stretch/>
        </p:blipFill>
        <p:spPr>
          <a:xfrm>
            <a:off x="5895720" y="9823320"/>
            <a:ext cx="2037960" cy="2464560"/>
          </a:xfrm>
          <a:prstGeom prst="rect">
            <a:avLst/>
          </a:prstGeom>
          <a:ln w="0">
            <a:noFill/>
          </a:ln>
        </p:spPr>
      </p:pic>
      <p:sp>
        <p:nvSpPr>
          <p:cNvPr id="21" name="bg object 37"/>
          <p:cNvSpPr/>
          <p:nvPr/>
        </p:nvSpPr>
        <p:spPr>
          <a:xfrm>
            <a:off x="3036960" y="2952000"/>
            <a:ext cx="1017360" cy="1017360"/>
          </a:xfrm>
          <a:custGeom>
            <a:avLst/>
            <a:gdLst>
              <a:gd name="textAreaLeft" fmla="*/ 0 w 1017360"/>
              <a:gd name="textAreaRight" fmla="*/ 1019160 w 1017360"/>
              <a:gd name="textAreaTop" fmla="*/ 0 h 1017360"/>
              <a:gd name="textAreaBottom" fmla="*/ 1019160 h 1017360"/>
            </a:gdLst>
            <a:ahLst/>
            <a:cxnLst/>
            <a:rect l="textAreaLeft" t="textAreaTop" r="textAreaRight" b="textAreaBottom"/>
            <a:pathLst>
              <a:path w="1019175" h="1019175">
                <a:moveTo>
                  <a:pt x="509351" y="1018702"/>
                </a:moveTo>
                <a:lnTo>
                  <a:pt x="460297" y="1016370"/>
                </a:lnTo>
                <a:lnTo>
                  <a:pt x="412562" y="1009518"/>
                </a:lnTo>
                <a:lnTo>
                  <a:pt x="366360" y="998357"/>
                </a:lnTo>
                <a:lnTo>
                  <a:pt x="321904" y="983103"/>
                </a:lnTo>
                <a:lnTo>
                  <a:pt x="279408" y="963968"/>
                </a:lnTo>
                <a:lnTo>
                  <a:pt x="239085" y="941166"/>
                </a:lnTo>
                <a:lnTo>
                  <a:pt x="201148" y="914909"/>
                </a:lnTo>
                <a:lnTo>
                  <a:pt x="165812" y="885413"/>
                </a:lnTo>
                <a:lnTo>
                  <a:pt x="133288" y="852890"/>
                </a:lnTo>
                <a:lnTo>
                  <a:pt x="103792" y="817553"/>
                </a:lnTo>
                <a:lnTo>
                  <a:pt x="77536" y="779616"/>
                </a:lnTo>
                <a:lnTo>
                  <a:pt x="54734" y="739293"/>
                </a:lnTo>
                <a:lnTo>
                  <a:pt x="35598" y="696797"/>
                </a:lnTo>
                <a:lnTo>
                  <a:pt x="20344" y="652341"/>
                </a:lnTo>
                <a:lnTo>
                  <a:pt x="9184" y="606139"/>
                </a:lnTo>
                <a:lnTo>
                  <a:pt x="2331" y="558404"/>
                </a:lnTo>
                <a:lnTo>
                  <a:pt x="0" y="509353"/>
                </a:lnTo>
                <a:lnTo>
                  <a:pt x="2331" y="460296"/>
                </a:lnTo>
                <a:lnTo>
                  <a:pt x="9184" y="412562"/>
                </a:lnTo>
                <a:lnTo>
                  <a:pt x="20344" y="366359"/>
                </a:lnTo>
                <a:lnTo>
                  <a:pt x="35598" y="321904"/>
                </a:lnTo>
                <a:lnTo>
                  <a:pt x="54734" y="279407"/>
                </a:lnTo>
                <a:lnTo>
                  <a:pt x="77536" y="239084"/>
                </a:lnTo>
                <a:lnTo>
                  <a:pt x="103792" y="201147"/>
                </a:lnTo>
                <a:lnTo>
                  <a:pt x="133288" y="165811"/>
                </a:lnTo>
                <a:lnTo>
                  <a:pt x="165812" y="133287"/>
                </a:lnTo>
                <a:lnTo>
                  <a:pt x="201148" y="103791"/>
                </a:lnTo>
                <a:lnTo>
                  <a:pt x="239085" y="77535"/>
                </a:lnTo>
                <a:lnTo>
                  <a:pt x="279408" y="54733"/>
                </a:lnTo>
                <a:lnTo>
                  <a:pt x="321904" y="35598"/>
                </a:lnTo>
                <a:lnTo>
                  <a:pt x="366360" y="20343"/>
                </a:lnTo>
                <a:lnTo>
                  <a:pt x="412562" y="9183"/>
                </a:lnTo>
                <a:lnTo>
                  <a:pt x="460297" y="2330"/>
                </a:lnTo>
                <a:lnTo>
                  <a:pt x="509330" y="0"/>
                </a:lnTo>
                <a:lnTo>
                  <a:pt x="558405" y="2330"/>
                </a:lnTo>
                <a:lnTo>
                  <a:pt x="606140" y="9183"/>
                </a:lnTo>
                <a:lnTo>
                  <a:pt x="652342" y="20343"/>
                </a:lnTo>
                <a:lnTo>
                  <a:pt x="696798" y="35598"/>
                </a:lnTo>
                <a:lnTo>
                  <a:pt x="739294" y="54733"/>
                </a:lnTo>
                <a:lnTo>
                  <a:pt x="779617" y="77535"/>
                </a:lnTo>
                <a:lnTo>
                  <a:pt x="817554" y="103791"/>
                </a:lnTo>
                <a:lnTo>
                  <a:pt x="852891" y="133287"/>
                </a:lnTo>
                <a:lnTo>
                  <a:pt x="885414" y="165811"/>
                </a:lnTo>
                <a:lnTo>
                  <a:pt x="914910" y="201147"/>
                </a:lnTo>
                <a:lnTo>
                  <a:pt x="941166" y="239084"/>
                </a:lnTo>
                <a:lnTo>
                  <a:pt x="963969" y="279407"/>
                </a:lnTo>
                <a:lnTo>
                  <a:pt x="983104" y="321904"/>
                </a:lnTo>
                <a:lnTo>
                  <a:pt x="998358" y="366359"/>
                </a:lnTo>
                <a:lnTo>
                  <a:pt x="1009519" y="412562"/>
                </a:lnTo>
                <a:lnTo>
                  <a:pt x="1016371" y="460296"/>
                </a:lnTo>
                <a:lnTo>
                  <a:pt x="1018703" y="509347"/>
                </a:lnTo>
                <a:lnTo>
                  <a:pt x="1016371" y="558404"/>
                </a:lnTo>
                <a:lnTo>
                  <a:pt x="1009519" y="606139"/>
                </a:lnTo>
                <a:lnTo>
                  <a:pt x="998358" y="652341"/>
                </a:lnTo>
                <a:lnTo>
                  <a:pt x="983104" y="696797"/>
                </a:lnTo>
                <a:lnTo>
                  <a:pt x="963969" y="739293"/>
                </a:lnTo>
                <a:lnTo>
                  <a:pt x="941166" y="779616"/>
                </a:lnTo>
                <a:lnTo>
                  <a:pt x="914910" y="817553"/>
                </a:lnTo>
                <a:lnTo>
                  <a:pt x="885414" y="852890"/>
                </a:lnTo>
                <a:lnTo>
                  <a:pt x="852891" y="885413"/>
                </a:lnTo>
                <a:lnTo>
                  <a:pt x="817554" y="914909"/>
                </a:lnTo>
                <a:lnTo>
                  <a:pt x="779617" y="941166"/>
                </a:lnTo>
                <a:lnTo>
                  <a:pt x="739294" y="963968"/>
                </a:lnTo>
                <a:lnTo>
                  <a:pt x="696798" y="983103"/>
                </a:lnTo>
                <a:lnTo>
                  <a:pt x="652342" y="998357"/>
                </a:lnTo>
                <a:lnTo>
                  <a:pt x="606140" y="1009518"/>
                </a:lnTo>
                <a:lnTo>
                  <a:pt x="558405" y="1016370"/>
                </a:lnTo>
                <a:lnTo>
                  <a:pt x="509351" y="1018702"/>
                </a:lnTo>
                <a:close/>
              </a:path>
            </a:pathLst>
          </a:custGeom>
          <a:solidFill>
            <a:srgbClr val="C29A9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22" name="bg object 38"/>
          <p:cNvSpPr/>
          <p:nvPr/>
        </p:nvSpPr>
        <p:spPr>
          <a:xfrm>
            <a:off x="7120440" y="3708360"/>
            <a:ext cx="1443960" cy="1443960"/>
          </a:xfrm>
          <a:custGeom>
            <a:avLst/>
            <a:gdLst>
              <a:gd name="textAreaLeft" fmla="*/ 0 w 1443960"/>
              <a:gd name="textAreaRight" fmla="*/ 1445760 w 1443960"/>
              <a:gd name="textAreaTop" fmla="*/ 0 h 1443960"/>
              <a:gd name="textAreaBottom" fmla="*/ 1445760 h 1443960"/>
            </a:gdLst>
            <a:ahLst/>
            <a:cxnLst/>
            <a:rect l="textAreaLeft" t="textAreaTop" r="textAreaRight" b="textAreaBottom"/>
            <a:pathLst>
              <a:path w="1445895" h="1445895">
                <a:moveTo>
                  <a:pt x="722855" y="1445702"/>
                </a:moveTo>
                <a:lnTo>
                  <a:pt x="675323" y="1444165"/>
                </a:lnTo>
                <a:lnTo>
                  <a:pt x="628616" y="1439615"/>
                </a:lnTo>
                <a:lnTo>
                  <a:pt x="582825" y="1432150"/>
                </a:lnTo>
                <a:lnTo>
                  <a:pt x="538046" y="1421863"/>
                </a:lnTo>
                <a:lnTo>
                  <a:pt x="494374" y="1408851"/>
                </a:lnTo>
                <a:lnTo>
                  <a:pt x="451903" y="1393208"/>
                </a:lnTo>
                <a:lnTo>
                  <a:pt x="410729" y="1375029"/>
                </a:lnTo>
                <a:lnTo>
                  <a:pt x="370948" y="1354411"/>
                </a:lnTo>
                <a:lnTo>
                  <a:pt x="332654" y="1331447"/>
                </a:lnTo>
                <a:lnTo>
                  <a:pt x="295944" y="1306234"/>
                </a:lnTo>
                <a:lnTo>
                  <a:pt x="260911" y="1278866"/>
                </a:lnTo>
                <a:lnTo>
                  <a:pt x="227652" y="1249440"/>
                </a:lnTo>
                <a:lnTo>
                  <a:pt x="196262" y="1218049"/>
                </a:lnTo>
                <a:lnTo>
                  <a:pt x="166835" y="1184790"/>
                </a:lnTo>
                <a:lnTo>
                  <a:pt x="139467" y="1149758"/>
                </a:lnTo>
                <a:lnTo>
                  <a:pt x="114254" y="1113047"/>
                </a:lnTo>
                <a:lnTo>
                  <a:pt x="91291" y="1074753"/>
                </a:lnTo>
                <a:lnTo>
                  <a:pt x="70672" y="1034972"/>
                </a:lnTo>
                <a:lnTo>
                  <a:pt x="52494" y="993799"/>
                </a:lnTo>
                <a:lnTo>
                  <a:pt x="36850" y="951328"/>
                </a:lnTo>
                <a:lnTo>
                  <a:pt x="23838" y="907655"/>
                </a:lnTo>
                <a:lnTo>
                  <a:pt x="13551" y="862876"/>
                </a:lnTo>
                <a:lnTo>
                  <a:pt x="6086" y="817085"/>
                </a:lnTo>
                <a:lnTo>
                  <a:pt x="1537" y="770379"/>
                </a:lnTo>
                <a:lnTo>
                  <a:pt x="0" y="722866"/>
                </a:lnTo>
                <a:lnTo>
                  <a:pt x="1537" y="675323"/>
                </a:lnTo>
                <a:lnTo>
                  <a:pt x="6086" y="628616"/>
                </a:lnTo>
                <a:lnTo>
                  <a:pt x="13551" y="582826"/>
                </a:lnTo>
                <a:lnTo>
                  <a:pt x="23838" y="538046"/>
                </a:lnTo>
                <a:lnTo>
                  <a:pt x="36850" y="494374"/>
                </a:lnTo>
                <a:lnTo>
                  <a:pt x="52494" y="451903"/>
                </a:lnTo>
                <a:lnTo>
                  <a:pt x="70672" y="410730"/>
                </a:lnTo>
                <a:lnTo>
                  <a:pt x="91291" y="370948"/>
                </a:lnTo>
                <a:lnTo>
                  <a:pt x="114254" y="332655"/>
                </a:lnTo>
                <a:lnTo>
                  <a:pt x="139467" y="295944"/>
                </a:lnTo>
                <a:lnTo>
                  <a:pt x="166835" y="260912"/>
                </a:lnTo>
                <a:lnTo>
                  <a:pt x="196262" y="227652"/>
                </a:lnTo>
                <a:lnTo>
                  <a:pt x="227652" y="196262"/>
                </a:lnTo>
                <a:lnTo>
                  <a:pt x="260911" y="166835"/>
                </a:lnTo>
                <a:lnTo>
                  <a:pt x="295944" y="139468"/>
                </a:lnTo>
                <a:lnTo>
                  <a:pt x="332654" y="114255"/>
                </a:lnTo>
                <a:lnTo>
                  <a:pt x="370948" y="91291"/>
                </a:lnTo>
                <a:lnTo>
                  <a:pt x="410729" y="70673"/>
                </a:lnTo>
                <a:lnTo>
                  <a:pt x="451903" y="52494"/>
                </a:lnTo>
                <a:lnTo>
                  <a:pt x="494374" y="36851"/>
                </a:lnTo>
                <a:lnTo>
                  <a:pt x="538046" y="23838"/>
                </a:lnTo>
                <a:lnTo>
                  <a:pt x="582825" y="13552"/>
                </a:lnTo>
                <a:lnTo>
                  <a:pt x="628616" y="6086"/>
                </a:lnTo>
                <a:lnTo>
                  <a:pt x="675323" y="1537"/>
                </a:lnTo>
                <a:lnTo>
                  <a:pt x="722848" y="0"/>
                </a:lnTo>
                <a:lnTo>
                  <a:pt x="770378" y="1537"/>
                </a:lnTo>
                <a:lnTo>
                  <a:pt x="817085" y="6086"/>
                </a:lnTo>
                <a:lnTo>
                  <a:pt x="862876" y="13552"/>
                </a:lnTo>
                <a:lnTo>
                  <a:pt x="907655" y="23838"/>
                </a:lnTo>
                <a:lnTo>
                  <a:pt x="951327" y="36851"/>
                </a:lnTo>
                <a:lnTo>
                  <a:pt x="993798" y="52494"/>
                </a:lnTo>
                <a:lnTo>
                  <a:pt x="1034972" y="70673"/>
                </a:lnTo>
                <a:lnTo>
                  <a:pt x="1074753" y="91291"/>
                </a:lnTo>
                <a:lnTo>
                  <a:pt x="1113046" y="114255"/>
                </a:lnTo>
                <a:lnTo>
                  <a:pt x="1149757" y="139468"/>
                </a:lnTo>
                <a:lnTo>
                  <a:pt x="1184790" y="166835"/>
                </a:lnTo>
                <a:lnTo>
                  <a:pt x="1218049" y="196262"/>
                </a:lnTo>
                <a:lnTo>
                  <a:pt x="1249439" y="227652"/>
                </a:lnTo>
                <a:lnTo>
                  <a:pt x="1278866" y="260912"/>
                </a:lnTo>
                <a:lnTo>
                  <a:pt x="1306233" y="295944"/>
                </a:lnTo>
                <a:lnTo>
                  <a:pt x="1331447" y="332655"/>
                </a:lnTo>
                <a:lnTo>
                  <a:pt x="1354410" y="370948"/>
                </a:lnTo>
                <a:lnTo>
                  <a:pt x="1375029" y="410730"/>
                </a:lnTo>
                <a:lnTo>
                  <a:pt x="1393207" y="451903"/>
                </a:lnTo>
                <a:lnTo>
                  <a:pt x="1408850" y="494374"/>
                </a:lnTo>
                <a:lnTo>
                  <a:pt x="1421863" y="538046"/>
                </a:lnTo>
                <a:lnTo>
                  <a:pt x="1432150" y="582826"/>
                </a:lnTo>
                <a:lnTo>
                  <a:pt x="1439615" y="628616"/>
                </a:lnTo>
                <a:lnTo>
                  <a:pt x="1444164" y="675323"/>
                </a:lnTo>
                <a:lnTo>
                  <a:pt x="1445701" y="722866"/>
                </a:lnTo>
                <a:lnTo>
                  <a:pt x="1444164" y="770379"/>
                </a:lnTo>
                <a:lnTo>
                  <a:pt x="1439615" y="817085"/>
                </a:lnTo>
                <a:lnTo>
                  <a:pt x="1432150" y="862876"/>
                </a:lnTo>
                <a:lnTo>
                  <a:pt x="1421863" y="907655"/>
                </a:lnTo>
                <a:lnTo>
                  <a:pt x="1408850" y="951328"/>
                </a:lnTo>
                <a:lnTo>
                  <a:pt x="1393207" y="993799"/>
                </a:lnTo>
                <a:lnTo>
                  <a:pt x="1375029" y="1034972"/>
                </a:lnTo>
                <a:lnTo>
                  <a:pt x="1354410" y="1074753"/>
                </a:lnTo>
                <a:lnTo>
                  <a:pt x="1331447" y="1113047"/>
                </a:lnTo>
                <a:lnTo>
                  <a:pt x="1306233" y="1149758"/>
                </a:lnTo>
                <a:lnTo>
                  <a:pt x="1278866" y="1184790"/>
                </a:lnTo>
                <a:lnTo>
                  <a:pt x="1249439" y="1218049"/>
                </a:lnTo>
                <a:lnTo>
                  <a:pt x="1218049" y="1249440"/>
                </a:lnTo>
                <a:lnTo>
                  <a:pt x="1184790" y="1278866"/>
                </a:lnTo>
                <a:lnTo>
                  <a:pt x="1149757" y="1306234"/>
                </a:lnTo>
                <a:lnTo>
                  <a:pt x="1113046" y="1331447"/>
                </a:lnTo>
                <a:lnTo>
                  <a:pt x="1074753" y="1354411"/>
                </a:lnTo>
                <a:lnTo>
                  <a:pt x="1034972" y="1375029"/>
                </a:lnTo>
                <a:lnTo>
                  <a:pt x="993798" y="1393208"/>
                </a:lnTo>
                <a:lnTo>
                  <a:pt x="951327" y="1408851"/>
                </a:lnTo>
                <a:lnTo>
                  <a:pt x="907655" y="1421863"/>
                </a:lnTo>
                <a:lnTo>
                  <a:pt x="862876" y="1432150"/>
                </a:lnTo>
                <a:lnTo>
                  <a:pt x="817085" y="1439615"/>
                </a:lnTo>
                <a:lnTo>
                  <a:pt x="770378" y="1444165"/>
                </a:lnTo>
                <a:lnTo>
                  <a:pt x="722855" y="1445702"/>
                </a:lnTo>
                <a:close/>
              </a:path>
            </a:pathLst>
          </a:custGeom>
          <a:solidFill>
            <a:srgbClr val="BED4B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23" name="bg object 39"/>
          <p:cNvPicPr/>
          <p:nvPr/>
        </p:nvPicPr>
        <p:blipFill>
          <a:blip r:embed="rId19"/>
          <a:stretch/>
        </p:blipFill>
        <p:spPr>
          <a:xfrm>
            <a:off x="6096240" y="13707360"/>
            <a:ext cx="2187000" cy="3095640"/>
          </a:xfrm>
          <a:prstGeom prst="rect">
            <a:avLst/>
          </a:prstGeom>
          <a:ln w="0">
            <a:noFill/>
          </a:ln>
        </p:spPr>
      </p:pic>
      <p:sp>
        <p:nvSpPr>
          <p:cNvPr id="24" name="bg object 40"/>
          <p:cNvSpPr/>
          <p:nvPr/>
        </p:nvSpPr>
        <p:spPr>
          <a:xfrm>
            <a:off x="2546640" y="7347240"/>
            <a:ext cx="1017360" cy="1017360"/>
          </a:xfrm>
          <a:custGeom>
            <a:avLst/>
            <a:gdLst>
              <a:gd name="textAreaLeft" fmla="*/ 0 w 1017360"/>
              <a:gd name="textAreaRight" fmla="*/ 1019160 w 1017360"/>
              <a:gd name="textAreaTop" fmla="*/ 0 h 1017360"/>
              <a:gd name="textAreaBottom" fmla="*/ 1019160 h 1017360"/>
            </a:gdLst>
            <a:ahLst/>
            <a:cxnLst/>
            <a:rect l="textAreaLeft" t="textAreaTop" r="textAreaRight" b="textAreaBottom"/>
            <a:pathLst>
              <a:path w="1019175" h="1019175">
                <a:moveTo>
                  <a:pt x="509352" y="1018703"/>
                </a:moveTo>
                <a:lnTo>
                  <a:pt x="460297" y="1016371"/>
                </a:lnTo>
                <a:lnTo>
                  <a:pt x="412562" y="1009518"/>
                </a:lnTo>
                <a:lnTo>
                  <a:pt x="366360" y="998358"/>
                </a:lnTo>
                <a:lnTo>
                  <a:pt x="321905" y="983104"/>
                </a:lnTo>
                <a:lnTo>
                  <a:pt x="279408" y="963969"/>
                </a:lnTo>
                <a:lnTo>
                  <a:pt x="239085" y="941166"/>
                </a:lnTo>
                <a:lnTo>
                  <a:pt x="201148" y="914910"/>
                </a:lnTo>
                <a:lnTo>
                  <a:pt x="165812" y="885414"/>
                </a:lnTo>
                <a:lnTo>
                  <a:pt x="133288" y="852890"/>
                </a:lnTo>
                <a:lnTo>
                  <a:pt x="103792" y="817554"/>
                </a:lnTo>
                <a:lnTo>
                  <a:pt x="77536" y="779617"/>
                </a:lnTo>
                <a:lnTo>
                  <a:pt x="54734" y="739294"/>
                </a:lnTo>
                <a:lnTo>
                  <a:pt x="35598" y="696798"/>
                </a:lnTo>
                <a:lnTo>
                  <a:pt x="20344" y="652342"/>
                </a:lnTo>
                <a:lnTo>
                  <a:pt x="9184" y="606140"/>
                </a:lnTo>
                <a:lnTo>
                  <a:pt x="2331" y="558405"/>
                </a:lnTo>
                <a:lnTo>
                  <a:pt x="0" y="509354"/>
                </a:lnTo>
                <a:lnTo>
                  <a:pt x="2331" y="460297"/>
                </a:lnTo>
                <a:lnTo>
                  <a:pt x="9184" y="412563"/>
                </a:lnTo>
                <a:lnTo>
                  <a:pt x="20344" y="366361"/>
                </a:lnTo>
                <a:lnTo>
                  <a:pt x="35598" y="321905"/>
                </a:lnTo>
                <a:lnTo>
                  <a:pt x="54734" y="279408"/>
                </a:lnTo>
                <a:lnTo>
                  <a:pt x="77536" y="239085"/>
                </a:lnTo>
                <a:lnTo>
                  <a:pt x="103792" y="201148"/>
                </a:lnTo>
                <a:lnTo>
                  <a:pt x="133288" y="165812"/>
                </a:lnTo>
                <a:lnTo>
                  <a:pt x="165812" y="133288"/>
                </a:lnTo>
                <a:lnTo>
                  <a:pt x="201148" y="103792"/>
                </a:lnTo>
                <a:lnTo>
                  <a:pt x="239085" y="77536"/>
                </a:lnTo>
                <a:lnTo>
                  <a:pt x="279408" y="54734"/>
                </a:lnTo>
                <a:lnTo>
                  <a:pt x="321905" y="35598"/>
                </a:lnTo>
                <a:lnTo>
                  <a:pt x="366360" y="20344"/>
                </a:lnTo>
                <a:lnTo>
                  <a:pt x="412562" y="9184"/>
                </a:lnTo>
                <a:lnTo>
                  <a:pt x="460297" y="2331"/>
                </a:lnTo>
                <a:lnTo>
                  <a:pt x="509348" y="0"/>
                </a:lnTo>
                <a:lnTo>
                  <a:pt x="558405" y="2331"/>
                </a:lnTo>
                <a:lnTo>
                  <a:pt x="606140" y="9184"/>
                </a:lnTo>
                <a:lnTo>
                  <a:pt x="652342" y="20344"/>
                </a:lnTo>
                <a:lnTo>
                  <a:pt x="696798" y="35598"/>
                </a:lnTo>
                <a:lnTo>
                  <a:pt x="739294" y="54734"/>
                </a:lnTo>
                <a:lnTo>
                  <a:pt x="779617" y="77536"/>
                </a:lnTo>
                <a:lnTo>
                  <a:pt x="817554" y="103792"/>
                </a:lnTo>
                <a:lnTo>
                  <a:pt x="852891" y="133288"/>
                </a:lnTo>
                <a:lnTo>
                  <a:pt x="885414" y="165812"/>
                </a:lnTo>
                <a:lnTo>
                  <a:pt x="914910" y="201148"/>
                </a:lnTo>
                <a:lnTo>
                  <a:pt x="941166" y="239085"/>
                </a:lnTo>
                <a:lnTo>
                  <a:pt x="963969" y="279408"/>
                </a:lnTo>
                <a:lnTo>
                  <a:pt x="983104" y="321905"/>
                </a:lnTo>
                <a:lnTo>
                  <a:pt x="998358" y="366361"/>
                </a:lnTo>
                <a:lnTo>
                  <a:pt x="1009519" y="412563"/>
                </a:lnTo>
                <a:lnTo>
                  <a:pt x="1016371" y="460297"/>
                </a:lnTo>
                <a:lnTo>
                  <a:pt x="1018703" y="509349"/>
                </a:lnTo>
                <a:lnTo>
                  <a:pt x="1016371" y="558405"/>
                </a:lnTo>
                <a:lnTo>
                  <a:pt x="1009519" y="606140"/>
                </a:lnTo>
                <a:lnTo>
                  <a:pt x="998358" y="652342"/>
                </a:lnTo>
                <a:lnTo>
                  <a:pt x="983104" y="696798"/>
                </a:lnTo>
                <a:lnTo>
                  <a:pt x="963969" y="739294"/>
                </a:lnTo>
                <a:lnTo>
                  <a:pt x="941166" y="779617"/>
                </a:lnTo>
                <a:lnTo>
                  <a:pt x="914910" y="817554"/>
                </a:lnTo>
                <a:lnTo>
                  <a:pt x="885414" y="852890"/>
                </a:lnTo>
                <a:lnTo>
                  <a:pt x="852891" y="885414"/>
                </a:lnTo>
                <a:lnTo>
                  <a:pt x="817554" y="914910"/>
                </a:lnTo>
                <a:lnTo>
                  <a:pt x="779617" y="941166"/>
                </a:lnTo>
                <a:lnTo>
                  <a:pt x="739294" y="963969"/>
                </a:lnTo>
                <a:lnTo>
                  <a:pt x="696798" y="983104"/>
                </a:lnTo>
                <a:lnTo>
                  <a:pt x="652342" y="998358"/>
                </a:lnTo>
                <a:lnTo>
                  <a:pt x="606140" y="1009518"/>
                </a:lnTo>
                <a:lnTo>
                  <a:pt x="558405" y="1016371"/>
                </a:lnTo>
                <a:lnTo>
                  <a:pt x="509352" y="1018703"/>
                </a:lnTo>
                <a:close/>
              </a:path>
            </a:pathLst>
          </a:custGeom>
          <a:solidFill>
            <a:srgbClr val="FF904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25" name="bg object 41"/>
          <p:cNvSpPr/>
          <p:nvPr/>
        </p:nvSpPr>
        <p:spPr>
          <a:xfrm>
            <a:off x="9371880" y="7401960"/>
            <a:ext cx="1017360" cy="1017360"/>
          </a:xfrm>
          <a:custGeom>
            <a:avLst/>
            <a:gdLst>
              <a:gd name="textAreaLeft" fmla="*/ 0 w 1017360"/>
              <a:gd name="textAreaRight" fmla="*/ 1019160 w 1017360"/>
              <a:gd name="textAreaTop" fmla="*/ 0 h 1017360"/>
              <a:gd name="textAreaBottom" fmla="*/ 1019160 h 1017360"/>
            </a:gdLst>
            <a:ahLst/>
            <a:cxnLst/>
            <a:rect l="textAreaLeft" t="textAreaTop" r="textAreaRight" b="textAreaBottom"/>
            <a:pathLst>
              <a:path w="1019175" h="1019175">
                <a:moveTo>
                  <a:pt x="509351" y="1018702"/>
                </a:moveTo>
                <a:lnTo>
                  <a:pt x="460297" y="1016371"/>
                </a:lnTo>
                <a:lnTo>
                  <a:pt x="412563" y="1009518"/>
                </a:lnTo>
                <a:lnTo>
                  <a:pt x="366360" y="998358"/>
                </a:lnTo>
                <a:lnTo>
                  <a:pt x="321905" y="983103"/>
                </a:lnTo>
                <a:lnTo>
                  <a:pt x="279408" y="963968"/>
                </a:lnTo>
                <a:lnTo>
                  <a:pt x="239085" y="941166"/>
                </a:lnTo>
                <a:lnTo>
                  <a:pt x="201148" y="914910"/>
                </a:lnTo>
                <a:lnTo>
                  <a:pt x="165812" y="885413"/>
                </a:lnTo>
                <a:lnTo>
                  <a:pt x="133288" y="852890"/>
                </a:lnTo>
                <a:lnTo>
                  <a:pt x="103792" y="817553"/>
                </a:lnTo>
                <a:lnTo>
                  <a:pt x="77536" y="779617"/>
                </a:lnTo>
                <a:lnTo>
                  <a:pt x="54733" y="739294"/>
                </a:lnTo>
                <a:lnTo>
                  <a:pt x="35598" y="696797"/>
                </a:lnTo>
                <a:lnTo>
                  <a:pt x="20344" y="652342"/>
                </a:lnTo>
                <a:lnTo>
                  <a:pt x="9184" y="606140"/>
                </a:lnTo>
                <a:lnTo>
                  <a:pt x="2331" y="558405"/>
                </a:lnTo>
                <a:lnTo>
                  <a:pt x="0" y="509355"/>
                </a:lnTo>
                <a:lnTo>
                  <a:pt x="2331" y="460297"/>
                </a:lnTo>
                <a:lnTo>
                  <a:pt x="9184" y="412562"/>
                </a:lnTo>
                <a:lnTo>
                  <a:pt x="20344" y="366360"/>
                </a:lnTo>
                <a:lnTo>
                  <a:pt x="35598" y="321904"/>
                </a:lnTo>
                <a:lnTo>
                  <a:pt x="54733" y="279408"/>
                </a:lnTo>
                <a:lnTo>
                  <a:pt x="77536" y="239085"/>
                </a:lnTo>
                <a:lnTo>
                  <a:pt x="103792" y="201148"/>
                </a:lnTo>
                <a:lnTo>
                  <a:pt x="133288" y="165811"/>
                </a:lnTo>
                <a:lnTo>
                  <a:pt x="165812" y="133288"/>
                </a:lnTo>
                <a:lnTo>
                  <a:pt x="201148" y="103792"/>
                </a:lnTo>
                <a:lnTo>
                  <a:pt x="239085" y="77536"/>
                </a:lnTo>
                <a:lnTo>
                  <a:pt x="279408" y="54733"/>
                </a:lnTo>
                <a:lnTo>
                  <a:pt x="321905" y="35598"/>
                </a:lnTo>
                <a:lnTo>
                  <a:pt x="366360" y="20344"/>
                </a:lnTo>
                <a:lnTo>
                  <a:pt x="412563" y="9183"/>
                </a:lnTo>
                <a:lnTo>
                  <a:pt x="460297" y="2331"/>
                </a:lnTo>
                <a:lnTo>
                  <a:pt x="509343" y="0"/>
                </a:lnTo>
                <a:lnTo>
                  <a:pt x="558405" y="2331"/>
                </a:lnTo>
                <a:lnTo>
                  <a:pt x="606140" y="9183"/>
                </a:lnTo>
                <a:lnTo>
                  <a:pt x="652342" y="20344"/>
                </a:lnTo>
                <a:lnTo>
                  <a:pt x="696798" y="35598"/>
                </a:lnTo>
                <a:lnTo>
                  <a:pt x="739294" y="54733"/>
                </a:lnTo>
                <a:lnTo>
                  <a:pt x="779617" y="77536"/>
                </a:lnTo>
                <a:lnTo>
                  <a:pt x="817554" y="103792"/>
                </a:lnTo>
                <a:lnTo>
                  <a:pt x="852890" y="133288"/>
                </a:lnTo>
                <a:lnTo>
                  <a:pt x="885414" y="165811"/>
                </a:lnTo>
                <a:lnTo>
                  <a:pt x="914910" y="201148"/>
                </a:lnTo>
                <a:lnTo>
                  <a:pt x="941166" y="239085"/>
                </a:lnTo>
                <a:lnTo>
                  <a:pt x="963968" y="279408"/>
                </a:lnTo>
                <a:lnTo>
                  <a:pt x="983104" y="321904"/>
                </a:lnTo>
                <a:lnTo>
                  <a:pt x="998358" y="366360"/>
                </a:lnTo>
                <a:lnTo>
                  <a:pt x="1009518" y="412562"/>
                </a:lnTo>
                <a:lnTo>
                  <a:pt x="1016371" y="460297"/>
                </a:lnTo>
                <a:lnTo>
                  <a:pt x="1018702" y="509347"/>
                </a:lnTo>
                <a:lnTo>
                  <a:pt x="1016371" y="558405"/>
                </a:lnTo>
                <a:lnTo>
                  <a:pt x="1009518" y="606140"/>
                </a:lnTo>
                <a:lnTo>
                  <a:pt x="998358" y="652342"/>
                </a:lnTo>
                <a:lnTo>
                  <a:pt x="983104" y="696797"/>
                </a:lnTo>
                <a:lnTo>
                  <a:pt x="963968" y="739294"/>
                </a:lnTo>
                <a:lnTo>
                  <a:pt x="941166" y="779617"/>
                </a:lnTo>
                <a:lnTo>
                  <a:pt x="914910" y="817553"/>
                </a:lnTo>
                <a:lnTo>
                  <a:pt x="885414" y="852890"/>
                </a:lnTo>
                <a:lnTo>
                  <a:pt x="852890" y="885413"/>
                </a:lnTo>
                <a:lnTo>
                  <a:pt x="817554" y="914910"/>
                </a:lnTo>
                <a:lnTo>
                  <a:pt x="779617" y="941166"/>
                </a:lnTo>
                <a:lnTo>
                  <a:pt x="739294" y="963968"/>
                </a:lnTo>
                <a:lnTo>
                  <a:pt x="696798" y="983103"/>
                </a:lnTo>
                <a:lnTo>
                  <a:pt x="652342" y="998358"/>
                </a:lnTo>
                <a:lnTo>
                  <a:pt x="606140" y="1009518"/>
                </a:lnTo>
                <a:lnTo>
                  <a:pt x="558405" y="1016371"/>
                </a:lnTo>
                <a:lnTo>
                  <a:pt x="509351" y="1018702"/>
                </a:lnTo>
                <a:close/>
              </a:path>
            </a:pathLst>
          </a:custGeom>
          <a:solidFill>
            <a:srgbClr val="0097B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26" name="bg object 42"/>
          <p:cNvSpPr/>
          <p:nvPr/>
        </p:nvSpPr>
        <p:spPr>
          <a:xfrm>
            <a:off x="2876400" y="12549960"/>
            <a:ext cx="1017360" cy="1017360"/>
          </a:xfrm>
          <a:custGeom>
            <a:avLst/>
            <a:gdLst>
              <a:gd name="textAreaLeft" fmla="*/ 0 w 1017360"/>
              <a:gd name="textAreaRight" fmla="*/ 1019160 w 1017360"/>
              <a:gd name="textAreaTop" fmla="*/ 0 h 1017360"/>
              <a:gd name="textAreaBottom" fmla="*/ 1019160 h 1017360"/>
            </a:gdLst>
            <a:ahLst/>
            <a:cxnLst/>
            <a:rect l="textAreaLeft" t="textAreaTop" r="textAreaRight" b="textAreaBottom"/>
            <a:pathLst>
              <a:path w="1019175" h="1019175">
                <a:moveTo>
                  <a:pt x="509351" y="1018703"/>
                </a:moveTo>
                <a:lnTo>
                  <a:pt x="460297" y="1016371"/>
                </a:lnTo>
                <a:lnTo>
                  <a:pt x="412562" y="1009518"/>
                </a:lnTo>
                <a:lnTo>
                  <a:pt x="366360" y="998358"/>
                </a:lnTo>
                <a:lnTo>
                  <a:pt x="321904" y="983104"/>
                </a:lnTo>
                <a:lnTo>
                  <a:pt x="279408" y="963969"/>
                </a:lnTo>
                <a:lnTo>
                  <a:pt x="239085" y="941166"/>
                </a:lnTo>
                <a:lnTo>
                  <a:pt x="201148" y="914910"/>
                </a:lnTo>
                <a:lnTo>
                  <a:pt x="165812" y="885414"/>
                </a:lnTo>
                <a:lnTo>
                  <a:pt x="133288" y="852890"/>
                </a:lnTo>
                <a:lnTo>
                  <a:pt x="103792" y="817554"/>
                </a:lnTo>
                <a:lnTo>
                  <a:pt x="77536" y="779617"/>
                </a:lnTo>
                <a:lnTo>
                  <a:pt x="54734" y="739294"/>
                </a:lnTo>
                <a:lnTo>
                  <a:pt x="35598" y="696797"/>
                </a:lnTo>
                <a:lnTo>
                  <a:pt x="20344" y="652341"/>
                </a:lnTo>
                <a:lnTo>
                  <a:pt x="9184" y="606139"/>
                </a:lnTo>
                <a:lnTo>
                  <a:pt x="2331" y="558404"/>
                </a:lnTo>
                <a:lnTo>
                  <a:pt x="0" y="509348"/>
                </a:lnTo>
                <a:lnTo>
                  <a:pt x="2331" y="460296"/>
                </a:lnTo>
                <a:lnTo>
                  <a:pt x="9184" y="412561"/>
                </a:lnTo>
                <a:lnTo>
                  <a:pt x="20344" y="366360"/>
                </a:lnTo>
                <a:lnTo>
                  <a:pt x="35598" y="321904"/>
                </a:lnTo>
                <a:lnTo>
                  <a:pt x="54734" y="279408"/>
                </a:lnTo>
                <a:lnTo>
                  <a:pt x="77536" y="239084"/>
                </a:lnTo>
                <a:lnTo>
                  <a:pt x="103792" y="201148"/>
                </a:lnTo>
                <a:lnTo>
                  <a:pt x="133288" y="165811"/>
                </a:lnTo>
                <a:lnTo>
                  <a:pt x="165812" y="133288"/>
                </a:lnTo>
                <a:lnTo>
                  <a:pt x="201148" y="103791"/>
                </a:lnTo>
                <a:lnTo>
                  <a:pt x="239085" y="77535"/>
                </a:lnTo>
                <a:lnTo>
                  <a:pt x="279408" y="54733"/>
                </a:lnTo>
                <a:lnTo>
                  <a:pt x="321904" y="35598"/>
                </a:lnTo>
                <a:lnTo>
                  <a:pt x="366360" y="20343"/>
                </a:lnTo>
                <a:lnTo>
                  <a:pt x="412562" y="9183"/>
                </a:lnTo>
                <a:lnTo>
                  <a:pt x="460297" y="2331"/>
                </a:lnTo>
                <a:lnTo>
                  <a:pt x="509340" y="0"/>
                </a:lnTo>
                <a:lnTo>
                  <a:pt x="558405" y="2331"/>
                </a:lnTo>
                <a:lnTo>
                  <a:pt x="606140" y="9183"/>
                </a:lnTo>
                <a:lnTo>
                  <a:pt x="652342" y="20343"/>
                </a:lnTo>
                <a:lnTo>
                  <a:pt x="696798" y="35598"/>
                </a:lnTo>
                <a:lnTo>
                  <a:pt x="739294" y="54733"/>
                </a:lnTo>
                <a:lnTo>
                  <a:pt x="779617" y="77535"/>
                </a:lnTo>
                <a:lnTo>
                  <a:pt x="817554" y="103791"/>
                </a:lnTo>
                <a:lnTo>
                  <a:pt x="852891" y="133288"/>
                </a:lnTo>
                <a:lnTo>
                  <a:pt x="885414" y="165811"/>
                </a:lnTo>
                <a:lnTo>
                  <a:pt x="914910" y="201148"/>
                </a:lnTo>
                <a:lnTo>
                  <a:pt x="941166" y="239084"/>
                </a:lnTo>
                <a:lnTo>
                  <a:pt x="963969" y="279408"/>
                </a:lnTo>
                <a:lnTo>
                  <a:pt x="983104" y="321904"/>
                </a:lnTo>
                <a:lnTo>
                  <a:pt x="998358" y="366360"/>
                </a:lnTo>
                <a:lnTo>
                  <a:pt x="1009519" y="412561"/>
                </a:lnTo>
                <a:lnTo>
                  <a:pt x="1016371" y="460296"/>
                </a:lnTo>
                <a:lnTo>
                  <a:pt x="1018703" y="509350"/>
                </a:lnTo>
                <a:lnTo>
                  <a:pt x="1016371" y="558404"/>
                </a:lnTo>
                <a:lnTo>
                  <a:pt x="1009519" y="606139"/>
                </a:lnTo>
                <a:lnTo>
                  <a:pt x="998358" y="652341"/>
                </a:lnTo>
                <a:lnTo>
                  <a:pt x="983104" y="696797"/>
                </a:lnTo>
                <a:lnTo>
                  <a:pt x="963969" y="739294"/>
                </a:lnTo>
                <a:lnTo>
                  <a:pt x="941166" y="779617"/>
                </a:lnTo>
                <a:lnTo>
                  <a:pt x="914910" y="817554"/>
                </a:lnTo>
                <a:lnTo>
                  <a:pt x="885414" y="852890"/>
                </a:lnTo>
                <a:lnTo>
                  <a:pt x="852891" y="885414"/>
                </a:lnTo>
                <a:lnTo>
                  <a:pt x="817554" y="914910"/>
                </a:lnTo>
                <a:lnTo>
                  <a:pt x="779617" y="941166"/>
                </a:lnTo>
                <a:lnTo>
                  <a:pt x="739294" y="963969"/>
                </a:lnTo>
                <a:lnTo>
                  <a:pt x="696798" y="983104"/>
                </a:lnTo>
                <a:lnTo>
                  <a:pt x="652342" y="998358"/>
                </a:lnTo>
                <a:lnTo>
                  <a:pt x="606140" y="1009518"/>
                </a:lnTo>
                <a:lnTo>
                  <a:pt x="558405" y="1016371"/>
                </a:lnTo>
                <a:lnTo>
                  <a:pt x="509351" y="1018703"/>
                </a:lnTo>
                <a:close/>
              </a:path>
            </a:pathLst>
          </a:custGeom>
          <a:solidFill>
            <a:srgbClr val="FF313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27" name="bg object 43"/>
          <p:cNvSpPr/>
          <p:nvPr/>
        </p:nvSpPr>
        <p:spPr>
          <a:xfrm>
            <a:off x="13815360" y="12358080"/>
            <a:ext cx="1017360" cy="1017360"/>
          </a:xfrm>
          <a:custGeom>
            <a:avLst/>
            <a:gdLst>
              <a:gd name="textAreaLeft" fmla="*/ 0 w 1017360"/>
              <a:gd name="textAreaRight" fmla="*/ 1019160 w 1017360"/>
              <a:gd name="textAreaTop" fmla="*/ 0 h 1017360"/>
              <a:gd name="textAreaBottom" fmla="*/ 1019160 h 1017360"/>
            </a:gdLst>
            <a:ahLst/>
            <a:cxnLst/>
            <a:rect l="textAreaLeft" t="textAreaTop" r="textAreaRight" b="textAreaBottom"/>
            <a:pathLst>
              <a:path w="1019175" h="1019175">
                <a:moveTo>
                  <a:pt x="509357" y="1018703"/>
                </a:moveTo>
                <a:lnTo>
                  <a:pt x="460296" y="1016372"/>
                </a:lnTo>
                <a:lnTo>
                  <a:pt x="412562" y="1009519"/>
                </a:lnTo>
                <a:lnTo>
                  <a:pt x="366360" y="998359"/>
                </a:lnTo>
                <a:lnTo>
                  <a:pt x="321904" y="983104"/>
                </a:lnTo>
                <a:lnTo>
                  <a:pt x="279408" y="963969"/>
                </a:lnTo>
                <a:lnTo>
                  <a:pt x="239085" y="941167"/>
                </a:lnTo>
                <a:lnTo>
                  <a:pt x="201148" y="914911"/>
                </a:lnTo>
                <a:lnTo>
                  <a:pt x="165811" y="885414"/>
                </a:lnTo>
                <a:lnTo>
                  <a:pt x="133288" y="852891"/>
                </a:lnTo>
                <a:lnTo>
                  <a:pt x="103792" y="817554"/>
                </a:lnTo>
                <a:lnTo>
                  <a:pt x="77535" y="779617"/>
                </a:lnTo>
                <a:lnTo>
                  <a:pt x="54733" y="739294"/>
                </a:lnTo>
                <a:lnTo>
                  <a:pt x="35598" y="696798"/>
                </a:lnTo>
                <a:lnTo>
                  <a:pt x="20344" y="652342"/>
                </a:lnTo>
                <a:lnTo>
                  <a:pt x="9183" y="606140"/>
                </a:lnTo>
                <a:lnTo>
                  <a:pt x="2331" y="558405"/>
                </a:lnTo>
                <a:lnTo>
                  <a:pt x="0" y="509341"/>
                </a:lnTo>
                <a:lnTo>
                  <a:pt x="2331" y="460297"/>
                </a:lnTo>
                <a:lnTo>
                  <a:pt x="9183" y="412562"/>
                </a:lnTo>
                <a:lnTo>
                  <a:pt x="20344" y="366360"/>
                </a:lnTo>
                <a:lnTo>
                  <a:pt x="35598" y="321904"/>
                </a:lnTo>
                <a:lnTo>
                  <a:pt x="54733" y="279408"/>
                </a:lnTo>
                <a:lnTo>
                  <a:pt x="77535" y="239085"/>
                </a:lnTo>
                <a:lnTo>
                  <a:pt x="103792" y="201148"/>
                </a:lnTo>
                <a:lnTo>
                  <a:pt x="133288" y="165812"/>
                </a:lnTo>
                <a:lnTo>
                  <a:pt x="165811" y="133288"/>
                </a:lnTo>
                <a:lnTo>
                  <a:pt x="201148" y="103792"/>
                </a:lnTo>
                <a:lnTo>
                  <a:pt x="239085" y="77536"/>
                </a:lnTo>
                <a:lnTo>
                  <a:pt x="279408" y="54734"/>
                </a:lnTo>
                <a:lnTo>
                  <a:pt x="321904" y="35598"/>
                </a:lnTo>
                <a:lnTo>
                  <a:pt x="366360" y="20344"/>
                </a:lnTo>
                <a:lnTo>
                  <a:pt x="412562" y="9184"/>
                </a:lnTo>
                <a:lnTo>
                  <a:pt x="460296" y="2331"/>
                </a:lnTo>
                <a:lnTo>
                  <a:pt x="509349" y="0"/>
                </a:lnTo>
                <a:lnTo>
                  <a:pt x="558404" y="2331"/>
                </a:lnTo>
                <a:lnTo>
                  <a:pt x="606139" y="9184"/>
                </a:lnTo>
                <a:lnTo>
                  <a:pt x="652342" y="20344"/>
                </a:lnTo>
                <a:lnTo>
                  <a:pt x="696797" y="35598"/>
                </a:lnTo>
                <a:lnTo>
                  <a:pt x="739294" y="54734"/>
                </a:lnTo>
                <a:lnTo>
                  <a:pt x="779617" y="77536"/>
                </a:lnTo>
                <a:lnTo>
                  <a:pt x="817554" y="103792"/>
                </a:lnTo>
                <a:lnTo>
                  <a:pt x="852891" y="133288"/>
                </a:lnTo>
                <a:lnTo>
                  <a:pt x="885414" y="165812"/>
                </a:lnTo>
                <a:lnTo>
                  <a:pt x="914910" y="201148"/>
                </a:lnTo>
                <a:lnTo>
                  <a:pt x="941167" y="239085"/>
                </a:lnTo>
                <a:lnTo>
                  <a:pt x="963969" y="279408"/>
                </a:lnTo>
                <a:lnTo>
                  <a:pt x="983104" y="321904"/>
                </a:lnTo>
                <a:lnTo>
                  <a:pt x="998358" y="366360"/>
                </a:lnTo>
                <a:lnTo>
                  <a:pt x="1009519" y="412562"/>
                </a:lnTo>
                <a:lnTo>
                  <a:pt x="1016371" y="460297"/>
                </a:lnTo>
                <a:lnTo>
                  <a:pt x="1018702" y="509351"/>
                </a:lnTo>
                <a:lnTo>
                  <a:pt x="1016371" y="558405"/>
                </a:lnTo>
                <a:lnTo>
                  <a:pt x="1009519" y="606140"/>
                </a:lnTo>
                <a:lnTo>
                  <a:pt x="998358" y="652342"/>
                </a:lnTo>
                <a:lnTo>
                  <a:pt x="983104" y="696798"/>
                </a:lnTo>
                <a:lnTo>
                  <a:pt x="963969" y="739294"/>
                </a:lnTo>
                <a:lnTo>
                  <a:pt x="941167" y="779617"/>
                </a:lnTo>
                <a:lnTo>
                  <a:pt x="914910" y="817554"/>
                </a:lnTo>
                <a:lnTo>
                  <a:pt x="885414" y="852891"/>
                </a:lnTo>
                <a:lnTo>
                  <a:pt x="852891" y="885414"/>
                </a:lnTo>
                <a:lnTo>
                  <a:pt x="817554" y="914911"/>
                </a:lnTo>
                <a:lnTo>
                  <a:pt x="779617" y="941167"/>
                </a:lnTo>
                <a:lnTo>
                  <a:pt x="739294" y="963969"/>
                </a:lnTo>
                <a:lnTo>
                  <a:pt x="696797" y="983104"/>
                </a:lnTo>
                <a:lnTo>
                  <a:pt x="652342" y="998359"/>
                </a:lnTo>
                <a:lnTo>
                  <a:pt x="606139" y="1009519"/>
                </a:lnTo>
                <a:lnTo>
                  <a:pt x="558404" y="1016372"/>
                </a:lnTo>
                <a:lnTo>
                  <a:pt x="509357" y="1018703"/>
                </a:lnTo>
                <a:close/>
              </a:path>
            </a:pathLst>
          </a:custGeom>
          <a:solidFill>
            <a:srgbClr val="E8ECF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28" name="bg object 44"/>
          <p:cNvPicPr/>
          <p:nvPr/>
        </p:nvPicPr>
        <p:blipFill>
          <a:blip r:embed="rId20"/>
          <a:stretch/>
        </p:blipFill>
        <p:spPr>
          <a:xfrm>
            <a:off x="8499960" y="13520520"/>
            <a:ext cx="5722200" cy="3628080"/>
          </a:xfrm>
          <a:prstGeom prst="rect">
            <a:avLst/>
          </a:prstGeom>
          <a:ln w="0">
            <a:noFill/>
          </a:ln>
        </p:spPr>
      </p:pic>
      <p:sp>
        <p:nvSpPr>
          <p:cNvPr id="29" name="bg object 45"/>
          <p:cNvSpPr/>
          <p:nvPr/>
        </p:nvSpPr>
        <p:spPr>
          <a:xfrm>
            <a:off x="8430840" y="17412840"/>
            <a:ext cx="6536160" cy="2560320"/>
          </a:xfrm>
          <a:custGeom>
            <a:avLst/>
            <a:gdLst>
              <a:gd name="textAreaLeft" fmla="*/ 0 w 6536160"/>
              <a:gd name="textAreaRight" fmla="*/ 6537960 w 6536160"/>
              <a:gd name="textAreaTop" fmla="*/ 0 h 2560320"/>
              <a:gd name="textAreaBottom" fmla="*/ 2562120 h 2560320"/>
            </a:gdLst>
            <a:ahLst/>
            <a:cxnLst/>
            <a:rect l="textAreaLeft" t="textAreaTop" r="textAreaRight" b="textAreaBottom"/>
            <a:pathLst>
              <a:path w="6537959" h="2562225">
                <a:moveTo>
                  <a:pt x="0" y="2562055"/>
                </a:moveTo>
                <a:lnTo>
                  <a:pt x="6537707" y="2562055"/>
                </a:lnTo>
                <a:lnTo>
                  <a:pt x="6537707" y="0"/>
                </a:lnTo>
                <a:lnTo>
                  <a:pt x="0" y="0"/>
                </a:lnTo>
                <a:lnTo>
                  <a:pt x="0" y="2562055"/>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30" name="bg object 46"/>
          <p:cNvSpPr/>
          <p:nvPr/>
        </p:nvSpPr>
        <p:spPr>
          <a:xfrm>
            <a:off x="3846240" y="17529120"/>
            <a:ext cx="783720" cy="783720"/>
          </a:xfrm>
          <a:custGeom>
            <a:avLst/>
            <a:gdLst>
              <a:gd name="textAreaLeft" fmla="*/ 0 w 783720"/>
              <a:gd name="textAreaRight" fmla="*/ 785520 w 783720"/>
              <a:gd name="textAreaTop" fmla="*/ 0 h 783720"/>
              <a:gd name="textAreaBottom" fmla="*/ 785520 h 783720"/>
            </a:gdLst>
            <a:ahLst/>
            <a:cxnLst/>
            <a:rect l="textAreaLeft" t="textAreaTop" r="textAreaRight" b="textAreaBottom"/>
            <a:pathLst>
              <a:path w="785495" h="785494">
                <a:moveTo>
                  <a:pt x="392703" y="785399"/>
                </a:moveTo>
                <a:lnTo>
                  <a:pt x="343440" y="782339"/>
                </a:lnTo>
                <a:lnTo>
                  <a:pt x="296006" y="773405"/>
                </a:lnTo>
                <a:lnTo>
                  <a:pt x="250767" y="758966"/>
                </a:lnTo>
                <a:lnTo>
                  <a:pt x="208089" y="739388"/>
                </a:lnTo>
                <a:lnTo>
                  <a:pt x="168341" y="715040"/>
                </a:lnTo>
                <a:lnTo>
                  <a:pt x="131892" y="686290"/>
                </a:lnTo>
                <a:lnTo>
                  <a:pt x="99108" y="653506"/>
                </a:lnTo>
                <a:lnTo>
                  <a:pt x="70358" y="617056"/>
                </a:lnTo>
                <a:lnTo>
                  <a:pt x="46010" y="577309"/>
                </a:lnTo>
                <a:lnTo>
                  <a:pt x="26433" y="534631"/>
                </a:lnTo>
                <a:lnTo>
                  <a:pt x="11993" y="489391"/>
                </a:lnTo>
                <a:lnTo>
                  <a:pt x="3059" y="441958"/>
                </a:lnTo>
                <a:lnTo>
                  <a:pt x="0" y="392699"/>
                </a:lnTo>
                <a:lnTo>
                  <a:pt x="3059" y="343439"/>
                </a:lnTo>
                <a:lnTo>
                  <a:pt x="11993" y="296006"/>
                </a:lnTo>
                <a:lnTo>
                  <a:pt x="26433" y="250766"/>
                </a:lnTo>
                <a:lnTo>
                  <a:pt x="46010" y="208089"/>
                </a:lnTo>
                <a:lnTo>
                  <a:pt x="70358" y="168341"/>
                </a:lnTo>
                <a:lnTo>
                  <a:pt x="99108" y="131892"/>
                </a:lnTo>
                <a:lnTo>
                  <a:pt x="131892" y="99108"/>
                </a:lnTo>
                <a:lnTo>
                  <a:pt x="168341" y="70358"/>
                </a:lnTo>
                <a:lnTo>
                  <a:pt x="208089" y="46010"/>
                </a:lnTo>
                <a:lnTo>
                  <a:pt x="250767" y="26432"/>
                </a:lnTo>
                <a:lnTo>
                  <a:pt x="296006" y="11993"/>
                </a:lnTo>
                <a:lnTo>
                  <a:pt x="343440" y="3059"/>
                </a:lnTo>
                <a:lnTo>
                  <a:pt x="392694" y="0"/>
                </a:lnTo>
                <a:lnTo>
                  <a:pt x="441958" y="3059"/>
                </a:lnTo>
                <a:lnTo>
                  <a:pt x="489392" y="11993"/>
                </a:lnTo>
                <a:lnTo>
                  <a:pt x="534631" y="26432"/>
                </a:lnTo>
                <a:lnTo>
                  <a:pt x="577309" y="46010"/>
                </a:lnTo>
                <a:lnTo>
                  <a:pt x="617057" y="70358"/>
                </a:lnTo>
                <a:lnTo>
                  <a:pt x="653506" y="99108"/>
                </a:lnTo>
                <a:lnTo>
                  <a:pt x="686290" y="131892"/>
                </a:lnTo>
                <a:lnTo>
                  <a:pt x="715040" y="168341"/>
                </a:lnTo>
                <a:lnTo>
                  <a:pt x="739387" y="208089"/>
                </a:lnTo>
                <a:lnTo>
                  <a:pt x="758965" y="250766"/>
                </a:lnTo>
                <a:lnTo>
                  <a:pt x="773405" y="296006"/>
                </a:lnTo>
                <a:lnTo>
                  <a:pt x="782339" y="343439"/>
                </a:lnTo>
                <a:lnTo>
                  <a:pt x="785398" y="392699"/>
                </a:lnTo>
                <a:lnTo>
                  <a:pt x="782339" y="441958"/>
                </a:lnTo>
                <a:lnTo>
                  <a:pt x="773405" y="489391"/>
                </a:lnTo>
                <a:lnTo>
                  <a:pt x="758965" y="534631"/>
                </a:lnTo>
                <a:lnTo>
                  <a:pt x="739387" y="577309"/>
                </a:lnTo>
                <a:lnTo>
                  <a:pt x="715040" y="617056"/>
                </a:lnTo>
                <a:lnTo>
                  <a:pt x="686290" y="653506"/>
                </a:lnTo>
                <a:lnTo>
                  <a:pt x="653506" y="686290"/>
                </a:lnTo>
                <a:lnTo>
                  <a:pt x="617057" y="715040"/>
                </a:lnTo>
                <a:lnTo>
                  <a:pt x="577309" y="739388"/>
                </a:lnTo>
                <a:lnTo>
                  <a:pt x="534631" y="758966"/>
                </a:lnTo>
                <a:lnTo>
                  <a:pt x="489392" y="773405"/>
                </a:lnTo>
                <a:lnTo>
                  <a:pt x="441958" y="782339"/>
                </a:lnTo>
                <a:lnTo>
                  <a:pt x="392703" y="785399"/>
                </a:lnTo>
                <a:close/>
              </a:path>
            </a:pathLst>
          </a:custGeom>
          <a:solidFill>
            <a:srgbClr val="1B1B2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FFFFFF"/>
              </a:solidFill>
              <a:latin typeface="Arial"/>
            </a:endParaRPr>
          </a:p>
        </p:txBody>
      </p:sp>
      <p:pic>
        <p:nvPicPr>
          <p:cNvPr id="31" name="bg object 47"/>
          <p:cNvPicPr/>
          <p:nvPr/>
        </p:nvPicPr>
        <p:blipFill>
          <a:blip r:embed="rId21"/>
          <a:stretch/>
        </p:blipFill>
        <p:spPr>
          <a:xfrm>
            <a:off x="64800" y="17340480"/>
            <a:ext cx="14858280" cy="142200"/>
          </a:xfrm>
          <a:prstGeom prst="rect">
            <a:avLst/>
          </a:prstGeom>
          <a:ln w="0">
            <a:noFill/>
          </a:ln>
        </p:spPr>
      </p:pic>
      <p:sp>
        <p:nvSpPr>
          <p:cNvPr id="32" name="bg object 48"/>
          <p:cNvSpPr/>
          <p:nvPr/>
        </p:nvSpPr>
        <p:spPr>
          <a:xfrm>
            <a:off x="8812440" y="17633880"/>
            <a:ext cx="783720" cy="783720"/>
          </a:xfrm>
          <a:custGeom>
            <a:avLst/>
            <a:gdLst>
              <a:gd name="textAreaLeft" fmla="*/ 0 w 783720"/>
              <a:gd name="textAreaRight" fmla="*/ 785520 w 783720"/>
              <a:gd name="textAreaTop" fmla="*/ 0 h 783720"/>
              <a:gd name="textAreaBottom" fmla="*/ 785520 h 783720"/>
            </a:gdLst>
            <a:ahLst/>
            <a:cxnLst/>
            <a:rect l="textAreaLeft" t="textAreaTop" r="textAreaRight" b="textAreaBottom"/>
            <a:pathLst>
              <a:path w="785495" h="785494">
                <a:moveTo>
                  <a:pt x="392703" y="785399"/>
                </a:moveTo>
                <a:lnTo>
                  <a:pt x="343440" y="782339"/>
                </a:lnTo>
                <a:lnTo>
                  <a:pt x="296006" y="773405"/>
                </a:lnTo>
                <a:lnTo>
                  <a:pt x="250767" y="758966"/>
                </a:lnTo>
                <a:lnTo>
                  <a:pt x="208089" y="739388"/>
                </a:lnTo>
                <a:lnTo>
                  <a:pt x="168341" y="715040"/>
                </a:lnTo>
                <a:lnTo>
                  <a:pt x="131892" y="686290"/>
                </a:lnTo>
                <a:lnTo>
                  <a:pt x="99108" y="653506"/>
                </a:lnTo>
                <a:lnTo>
                  <a:pt x="70358" y="617056"/>
                </a:lnTo>
                <a:lnTo>
                  <a:pt x="46010" y="577309"/>
                </a:lnTo>
                <a:lnTo>
                  <a:pt x="26433" y="534631"/>
                </a:lnTo>
                <a:lnTo>
                  <a:pt x="11993" y="489391"/>
                </a:lnTo>
                <a:lnTo>
                  <a:pt x="3059" y="441958"/>
                </a:lnTo>
                <a:lnTo>
                  <a:pt x="0" y="392698"/>
                </a:lnTo>
                <a:lnTo>
                  <a:pt x="3059" y="343439"/>
                </a:lnTo>
                <a:lnTo>
                  <a:pt x="11993" y="296006"/>
                </a:lnTo>
                <a:lnTo>
                  <a:pt x="26433" y="250766"/>
                </a:lnTo>
                <a:lnTo>
                  <a:pt x="46010" y="208089"/>
                </a:lnTo>
                <a:lnTo>
                  <a:pt x="70358" y="168341"/>
                </a:lnTo>
                <a:lnTo>
                  <a:pt x="99108" y="131892"/>
                </a:lnTo>
                <a:lnTo>
                  <a:pt x="131892" y="99108"/>
                </a:lnTo>
                <a:lnTo>
                  <a:pt x="168341" y="70358"/>
                </a:lnTo>
                <a:lnTo>
                  <a:pt x="208089" y="46010"/>
                </a:lnTo>
                <a:lnTo>
                  <a:pt x="250767" y="26432"/>
                </a:lnTo>
                <a:lnTo>
                  <a:pt x="296006" y="11993"/>
                </a:lnTo>
                <a:lnTo>
                  <a:pt x="343440" y="3059"/>
                </a:lnTo>
                <a:lnTo>
                  <a:pt x="392695" y="0"/>
                </a:lnTo>
                <a:lnTo>
                  <a:pt x="441959" y="3059"/>
                </a:lnTo>
                <a:lnTo>
                  <a:pt x="489392" y="11993"/>
                </a:lnTo>
                <a:lnTo>
                  <a:pt x="534631" y="26432"/>
                </a:lnTo>
                <a:lnTo>
                  <a:pt x="577309" y="46010"/>
                </a:lnTo>
                <a:lnTo>
                  <a:pt x="617057" y="70358"/>
                </a:lnTo>
                <a:lnTo>
                  <a:pt x="653506" y="99108"/>
                </a:lnTo>
                <a:lnTo>
                  <a:pt x="686290" y="131892"/>
                </a:lnTo>
                <a:lnTo>
                  <a:pt x="715040" y="168341"/>
                </a:lnTo>
                <a:lnTo>
                  <a:pt x="739387" y="208089"/>
                </a:lnTo>
                <a:lnTo>
                  <a:pt x="758965" y="250766"/>
                </a:lnTo>
                <a:lnTo>
                  <a:pt x="773405" y="296006"/>
                </a:lnTo>
                <a:lnTo>
                  <a:pt x="782339" y="343439"/>
                </a:lnTo>
                <a:lnTo>
                  <a:pt x="785398" y="392699"/>
                </a:lnTo>
                <a:lnTo>
                  <a:pt x="782339" y="441958"/>
                </a:lnTo>
                <a:lnTo>
                  <a:pt x="773405" y="489391"/>
                </a:lnTo>
                <a:lnTo>
                  <a:pt x="758965" y="534631"/>
                </a:lnTo>
                <a:lnTo>
                  <a:pt x="739387" y="577309"/>
                </a:lnTo>
                <a:lnTo>
                  <a:pt x="715040" y="617056"/>
                </a:lnTo>
                <a:lnTo>
                  <a:pt x="686290" y="653506"/>
                </a:lnTo>
                <a:lnTo>
                  <a:pt x="653506" y="686290"/>
                </a:lnTo>
                <a:lnTo>
                  <a:pt x="617057" y="715040"/>
                </a:lnTo>
                <a:lnTo>
                  <a:pt x="577309" y="739388"/>
                </a:lnTo>
                <a:lnTo>
                  <a:pt x="534631" y="758966"/>
                </a:lnTo>
                <a:lnTo>
                  <a:pt x="489392" y="773405"/>
                </a:lnTo>
                <a:lnTo>
                  <a:pt x="441959" y="782339"/>
                </a:lnTo>
                <a:lnTo>
                  <a:pt x="392703" y="785399"/>
                </a:lnTo>
                <a:close/>
              </a:path>
            </a:pathLst>
          </a:custGeom>
          <a:solidFill>
            <a:srgbClr val="0097B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pic>
        <p:nvPicPr>
          <p:cNvPr id="33" name="bg object 49"/>
          <p:cNvPicPr/>
          <p:nvPr/>
        </p:nvPicPr>
        <p:blipFill>
          <a:blip r:embed="rId22"/>
          <a:stretch/>
        </p:blipFill>
        <p:spPr>
          <a:xfrm>
            <a:off x="0" y="0"/>
            <a:ext cx="3124800" cy="3051360"/>
          </a:xfrm>
          <a:prstGeom prst="rect">
            <a:avLst/>
          </a:prstGeom>
          <a:ln w="0">
            <a:noFill/>
          </a:ln>
        </p:spPr>
      </p:pic>
      <p:sp>
        <p:nvSpPr>
          <p:cNvPr id="34" name="bg object 50"/>
          <p:cNvSpPr/>
          <p:nvPr/>
        </p:nvSpPr>
        <p:spPr>
          <a:xfrm>
            <a:off x="-1800" y="2776680"/>
            <a:ext cx="2504520" cy="3594960"/>
          </a:xfrm>
          <a:custGeom>
            <a:avLst/>
            <a:gdLst>
              <a:gd name="textAreaLeft" fmla="*/ 0 w 2504520"/>
              <a:gd name="textAreaRight" fmla="*/ 2506320 w 2504520"/>
              <a:gd name="textAreaTop" fmla="*/ 0 h 3594960"/>
              <a:gd name="textAreaBottom" fmla="*/ 3596760 h 3594960"/>
            </a:gdLst>
            <a:ahLst/>
            <a:cxnLst/>
            <a:rect l="textAreaLeft" t="textAreaTop" r="textAreaRight" b="textAreaBottom"/>
            <a:pathLst>
              <a:path w="2506345" h="3596640">
                <a:moveTo>
                  <a:pt x="287397" y="3585679"/>
                </a:moveTo>
                <a:lnTo>
                  <a:pt x="243220" y="3596121"/>
                </a:lnTo>
                <a:lnTo>
                  <a:pt x="195471" y="3594356"/>
                </a:lnTo>
                <a:lnTo>
                  <a:pt x="144735" y="3580248"/>
                </a:lnTo>
                <a:lnTo>
                  <a:pt x="91592" y="3553658"/>
                </a:lnTo>
                <a:lnTo>
                  <a:pt x="43335" y="3512864"/>
                </a:lnTo>
                <a:lnTo>
                  <a:pt x="11321" y="3481281"/>
                </a:lnTo>
                <a:lnTo>
                  <a:pt x="0" y="3457857"/>
                </a:lnTo>
                <a:lnTo>
                  <a:pt x="994" y="3196624"/>
                </a:lnTo>
                <a:lnTo>
                  <a:pt x="5593" y="3182487"/>
                </a:lnTo>
                <a:lnTo>
                  <a:pt x="19307" y="3153146"/>
                </a:lnTo>
                <a:lnTo>
                  <a:pt x="30402" y="3124424"/>
                </a:lnTo>
                <a:lnTo>
                  <a:pt x="830597" y="1839108"/>
                </a:lnTo>
                <a:lnTo>
                  <a:pt x="793879" y="1808637"/>
                </a:lnTo>
                <a:lnTo>
                  <a:pt x="759064" y="1777716"/>
                </a:lnTo>
                <a:lnTo>
                  <a:pt x="726157" y="1746344"/>
                </a:lnTo>
                <a:lnTo>
                  <a:pt x="695162" y="1714520"/>
                </a:lnTo>
                <a:lnTo>
                  <a:pt x="666083" y="1682243"/>
                </a:lnTo>
                <a:lnTo>
                  <a:pt x="636005" y="1637152"/>
                </a:lnTo>
                <a:lnTo>
                  <a:pt x="610772" y="1603966"/>
                </a:lnTo>
                <a:lnTo>
                  <a:pt x="584548" y="1557964"/>
                </a:lnTo>
                <a:lnTo>
                  <a:pt x="563179" y="1523865"/>
                </a:lnTo>
                <a:lnTo>
                  <a:pt x="540827" y="1476948"/>
                </a:lnTo>
                <a:lnTo>
                  <a:pt x="523339" y="1441932"/>
                </a:lnTo>
                <a:lnTo>
                  <a:pt x="504876" y="1394096"/>
                </a:lnTo>
                <a:lnTo>
                  <a:pt x="491286" y="1358158"/>
                </a:lnTo>
                <a:lnTo>
                  <a:pt x="476731" y="1309399"/>
                </a:lnTo>
                <a:lnTo>
                  <a:pt x="467057" y="1272536"/>
                </a:lnTo>
                <a:lnTo>
                  <a:pt x="456425" y="1222849"/>
                </a:lnTo>
                <a:lnTo>
                  <a:pt x="447763" y="1172697"/>
                </a:lnTo>
                <a:lnTo>
                  <a:pt x="443995" y="1134438"/>
                </a:lnTo>
                <a:lnTo>
                  <a:pt x="439282" y="1083352"/>
                </a:lnTo>
                <a:lnTo>
                  <a:pt x="439473" y="1044157"/>
                </a:lnTo>
                <a:lnTo>
                  <a:pt x="438729" y="992133"/>
                </a:lnTo>
                <a:lnTo>
                  <a:pt x="442896" y="951999"/>
                </a:lnTo>
                <a:lnTo>
                  <a:pt x="446137" y="899033"/>
                </a:lnTo>
                <a:lnTo>
                  <a:pt x="454298" y="857955"/>
                </a:lnTo>
                <a:lnTo>
                  <a:pt x="461542" y="804043"/>
                </a:lnTo>
                <a:lnTo>
                  <a:pt x="473715" y="762016"/>
                </a:lnTo>
                <a:lnTo>
                  <a:pt x="487899" y="719514"/>
                </a:lnTo>
                <a:lnTo>
                  <a:pt x="504101" y="676535"/>
                </a:lnTo>
                <a:lnTo>
                  <a:pt x="522323" y="633079"/>
                </a:lnTo>
                <a:lnTo>
                  <a:pt x="542570" y="589144"/>
                </a:lnTo>
                <a:lnTo>
                  <a:pt x="564847" y="544729"/>
                </a:lnTo>
                <a:lnTo>
                  <a:pt x="588448" y="500001"/>
                </a:lnTo>
                <a:lnTo>
                  <a:pt x="613290" y="454980"/>
                </a:lnTo>
                <a:lnTo>
                  <a:pt x="642226" y="422042"/>
                </a:lnTo>
                <a:lnTo>
                  <a:pt x="669344" y="376483"/>
                </a:lnTo>
                <a:lnTo>
                  <a:pt x="700418" y="343038"/>
                </a:lnTo>
                <a:lnTo>
                  <a:pt x="732459" y="309366"/>
                </a:lnTo>
                <a:lnTo>
                  <a:pt x="765397" y="275481"/>
                </a:lnTo>
                <a:lnTo>
                  <a:pt x="799164" y="241401"/>
                </a:lnTo>
                <a:lnTo>
                  <a:pt x="836611" y="219500"/>
                </a:lnTo>
                <a:lnTo>
                  <a:pt x="871829" y="185077"/>
                </a:lnTo>
                <a:lnTo>
                  <a:pt x="1029921" y="95513"/>
                </a:lnTo>
                <a:lnTo>
                  <a:pt x="1073405" y="85235"/>
                </a:lnTo>
                <a:lnTo>
                  <a:pt x="1114247" y="62532"/>
                </a:lnTo>
                <a:lnTo>
                  <a:pt x="1378827" y="0"/>
                </a:lnTo>
                <a:lnTo>
                  <a:pt x="1653638" y="13348"/>
                </a:lnTo>
                <a:lnTo>
                  <a:pt x="1700608" y="28346"/>
                </a:lnTo>
                <a:lnTo>
                  <a:pt x="1743974" y="31147"/>
                </a:lnTo>
                <a:lnTo>
                  <a:pt x="1789508" y="46485"/>
                </a:lnTo>
                <a:lnTo>
                  <a:pt x="1834221" y="62017"/>
                </a:lnTo>
                <a:lnTo>
                  <a:pt x="1878044" y="77759"/>
                </a:lnTo>
                <a:lnTo>
                  <a:pt x="1923829" y="106088"/>
                </a:lnTo>
                <a:lnTo>
                  <a:pt x="1965665" y="122299"/>
                </a:lnTo>
                <a:lnTo>
                  <a:pt x="2008963" y="151216"/>
                </a:lnTo>
                <a:lnTo>
                  <a:pt x="1241868" y="332517"/>
                </a:lnTo>
                <a:lnTo>
                  <a:pt x="1201212" y="355176"/>
                </a:lnTo>
                <a:lnTo>
                  <a:pt x="1157984" y="365393"/>
                </a:lnTo>
                <a:lnTo>
                  <a:pt x="1078954" y="410171"/>
                </a:lnTo>
                <a:lnTo>
                  <a:pt x="1043419" y="444669"/>
                </a:lnTo>
                <a:lnTo>
                  <a:pt x="1005848" y="466599"/>
                </a:lnTo>
                <a:lnTo>
                  <a:pt x="972217" y="500648"/>
                </a:lnTo>
                <a:lnTo>
                  <a:pt x="939737" y="534424"/>
                </a:lnTo>
                <a:lnTo>
                  <a:pt x="908543" y="567896"/>
                </a:lnTo>
                <a:lnTo>
                  <a:pt x="878768" y="601033"/>
                </a:lnTo>
                <a:lnTo>
                  <a:pt x="853468" y="646163"/>
                </a:lnTo>
                <a:lnTo>
                  <a:pt x="826933" y="678534"/>
                </a:lnTo>
                <a:lnTo>
                  <a:pt x="805555" y="722736"/>
                </a:lnTo>
                <a:lnTo>
                  <a:pt x="786933" y="766287"/>
                </a:lnTo>
                <a:lnTo>
                  <a:pt x="771060" y="809188"/>
                </a:lnTo>
                <a:lnTo>
                  <a:pt x="760850" y="863801"/>
                </a:lnTo>
                <a:lnTo>
                  <a:pt x="750453" y="905408"/>
                </a:lnTo>
                <a:lnTo>
                  <a:pt x="742781" y="946371"/>
                </a:lnTo>
                <a:lnTo>
                  <a:pt x="740748" y="999051"/>
                </a:lnTo>
                <a:lnTo>
                  <a:pt x="738506" y="1038731"/>
                </a:lnTo>
                <a:lnTo>
                  <a:pt x="741887" y="1090131"/>
                </a:lnTo>
                <a:lnTo>
                  <a:pt x="745042" y="1128535"/>
                </a:lnTo>
                <a:lnTo>
                  <a:pt x="753807" y="1178663"/>
                </a:lnTo>
                <a:lnTo>
                  <a:pt x="762330" y="1215798"/>
                </a:lnTo>
                <a:lnTo>
                  <a:pt x="776447" y="1264662"/>
                </a:lnTo>
                <a:lnTo>
                  <a:pt x="790307" y="1300535"/>
                </a:lnTo>
                <a:lnTo>
                  <a:pt x="809745" y="1348141"/>
                </a:lnTo>
                <a:lnTo>
                  <a:pt x="828912" y="1382760"/>
                </a:lnTo>
                <a:lnTo>
                  <a:pt x="853642" y="1429115"/>
                </a:lnTo>
                <a:lnTo>
                  <a:pt x="878084" y="1462488"/>
                </a:lnTo>
                <a:lnTo>
                  <a:pt x="905153" y="1495240"/>
                </a:lnTo>
                <a:lnTo>
                  <a:pt x="934841" y="1527373"/>
                </a:lnTo>
                <a:lnTo>
                  <a:pt x="970061" y="1571248"/>
                </a:lnTo>
                <a:lnTo>
                  <a:pt x="1004963" y="1602149"/>
                </a:lnTo>
                <a:lnTo>
                  <a:pt x="1039540" y="1620077"/>
                </a:lnTo>
                <a:lnTo>
                  <a:pt x="1079626" y="1649752"/>
                </a:lnTo>
                <a:lnTo>
                  <a:pt x="1122293" y="1678817"/>
                </a:lnTo>
                <a:lnTo>
                  <a:pt x="1164086" y="1695040"/>
                </a:lnTo>
                <a:lnTo>
                  <a:pt x="1207268" y="1710933"/>
                </a:lnTo>
                <a:lnTo>
                  <a:pt x="1251706" y="1726530"/>
                </a:lnTo>
                <a:lnTo>
                  <a:pt x="1297265" y="1741862"/>
                </a:lnTo>
                <a:lnTo>
                  <a:pt x="1343813" y="1756961"/>
                </a:lnTo>
                <a:lnTo>
                  <a:pt x="1525525" y="1766213"/>
                </a:lnTo>
                <a:lnTo>
                  <a:pt x="2356675" y="1569772"/>
                </a:lnTo>
                <a:lnTo>
                  <a:pt x="2331457" y="1614882"/>
                </a:lnTo>
                <a:lnTo>
                  <a:pt x="2302125" y="1647915"/>
                </a:lnTo>
                <a:lnTo>
                  <a:pt x="2271671" y="1681212"/>
                </a:lnTo>
                <a:lnTo>
                  <a:pt x="2243087" y="1727117"/>
                </a:lnTo>
                <a:lnTo>
                  <a:pt x="2210601" y="1760895"/>
                </a:lnTo>
                <a:lnTo>
                  <a:pt x="1140643" y="2013778"/>
                </a:lnTo>
                <a:lnTo>
                  <a:pt x="518772" y="3348296"/>
                </a:lnTo>
                <a:lnTo>
                  <a:pt x="512490" y="3375880"/>
                </a:lnTo>
                <a:lnTo>
                  <a:pt x="497395" y="3392498"/>
                </a:lnTo>
                <a:lnTo>
                  <a:pt x="479914" y="3422729"/>
                </a:lnTo>
                <a:lnTo>
                  <a:pt x="457707" y="3454078"/>
                </a:lnTo>
                <a:lnTo>
                  <a:pt x="431356" y="3486406"/>
                </a:lnTo>
                <a:lnTo>
                  <a:pt x="398522" y="3507216"/>
                </a:lnTo>
                <a:lnTo>
                  <a:pt x="365630" y="3541089"/>
                </a:lnTo>
                <a:lnTo>
                  <a:pt x="327421" y="3563170"/>
                </a:lnTo>
                <a:lnTo>
                  <a:pt x="287397" y="3585679"/>
                </a:lnTo>
                <a:close/>
              </a:path>
              <a:path w="2506345" h="3596640">
                <a:moveTo>
                  <a:pt x="2356675" y="1569772"/>
                </a:moveTo>
                <a:lnTo>
                  <a:pt x="1744236" y="1714521"/>
                </a:lnTo>
                <a:lnTo>
                  <a:pt x="1784543" y="1691945"/>
                </a:lnTo>
                <a:lnTo>
                  <a:pt x="1939596" y="1603099"/>
                </a:lnTo>
                <a:lnTo>
                  <a:pt x="1973225" y="1569051"/>
                </a:lnTo>
                <a:lnTo>
                  <a:pt x="2005702" y="1535275"/>
                </a:lnTo>
                <a:lnTo>
                  <a:pt x="2036893" y="1501803"/>
                </a:lnTo>
                <a:lnTo>
                  <a:pt x="2066663" y="1468667"/>
                </a:lnTo>
                <a:lnTo>
                  <a:pt x="2091959" y="1423539"/>
                </a:lnTo>
                <a:lnTo>
                  <a:pt x="2115566" y="1378810"/>
                </a:lnTo>
                <a:lnTo>
                  <a:pt x="2136914" y="1334615"/>
                </a:lnTo>
                <a:lnTo>
                  <a:pt x="2155510" y="1291070"/>
                </a:lnTo>
                <a:lnTo>
                  <a:pt x="2171362" y="1248174"/>
                </a:lnTo>
                <a:lnTo>
                  <a:pt x="2184476" y="1205924"/>
                </a:lnTo>
                <a:lnTo>
                  <a:pt x="2194862" y="1164320"/>
                </a:lnTo>
                <a:lnTo>
                  <a:pt x="2199604" y="1111000"/>
                </a:lnTo>
                <a:lnTo>
                  <a:pt x="2204552" y="1070681"/>
                </a:lnTo>
                <a:lnTo>
                  <a:pt x="2206794" y="1031001"/>
                </a:lnTo>
                <a:lnTo>
                  <a:pt x="2203413" y="979601"/>
                </a:lnTo>
                <a:lnTo>
                  <a:pt x="2197341" y="928836"/>
                </a:lnTo>
                <a:lnTo>
                  <a:pt x="2191504" y="891066"/>
                </a:lnTo>
                <a:lnTo>
                  <a:pt x="2180067" y="841569"/>
                </a:lnTo>
                <a:lnTo>
                  <a:pt x="2168882" y="805064"/>
                </a:lnTo>
                <a:lnTo>
                  <a:pt x="2152112" y="756827"/>
                </a:lnTo>
                <a:lnTo>
                  <a:pt x="2135607" y="721579"/>
                </a:lnTo>
                <a:lnTo>
                  <a:pt x="2113533" y="674596"/>
                </a:lnTo>
                <a:lnTo>
                  <a:pt x="2091738" y="640598"/>
                </a:lnTo>
                <a:lnTo>
                  <a:pt x="2067310" y="607222"/>
                </a:lnTo>
                <a:lnTo>
                  <a:pt x="2037334" y="562107"/>
                </a:lnTo>
                <a:lnTo>
                  <a:pt x="2007660" y="529971"/>
                </a:lnTo>
                <a:lnTo>
                  <a:pt x="1975374" y="498452"/>
                </a:lnTo>
                <a:lnTo>
                  <a:pt x="1940484" y="467548"/>
                </a:lnTo>
                <a:lnTo>
                  <a:pt x="1902997" y="437258"/>
                </a:lnTo>
                <a:lnTo>
                  <a:pt x="1862920" y="407581"/>
                </a:lnTo>
                <a:lnTo>
                  <a:pt x="1823182" y="390873"/>
                </a:lnTo>
                <a:lnTo>
                  <a:pt x="1778462" y="362293"/>
                </a:lnTo>
                <a:lnTo>
                  <a:pt x="1735275" y="346400"/>
                </a:lnTo>
                <a:lnTo>
                  <a:pt x="1690833" y="330804"/>
                </a:lnTo>
                <a:lnTo>
                  <a:pt x="1645270" y="315473"/>
                </a:lnTo>
                <a:lnTo>
                  <a:pt x="1557158" y="310198"/>
                </a:lnTo>
                <a:lnTo>
                  <a:pt x="1509034" y="295473"/>
                </a:lnTo>
                <a:lnTo>
                  <a:pt x="1466165" y="305604"/>
                </a:lnTo>
                <a:lnTo>
                  <a:pt x="1373363" y="301438"/>
                </a:lnTo>
                <a:lnTo>
                  <a:pt x="2008963" y="151216"/>
                </a:lnTo>
                <a:lnTo>
                  <a:pt x="2050404" y="180571"/>
                </a:lnTo>
                <a:lnTo>
                  <a:pt x="2087064" y="198006"/>
                </a:lnTo>
                <a:lnTo>
                  <a:pt x="2124781" y="228242"/>
                </a:lnTo>
                <a:lnTo>
                  <a:pt x="2160629" y="258918"/>
                </a:lnTo>
                <a:lnTo>
                  <a:pt x="2194606" y="290038"/>
                </a:lnTo>
                <a:lnTo>
                  <a:pt x="2226707" y="321600"/>
                </a:lnTo>
                <a:lnTo>
                  <a:pt x="2259850" y="365967"/>
                </a:lnTo>
                <a:lnTo>
                  <a:pt x="2288188" y="398419"/>
                </a:lnTo>
                <a:lnTo>
                  <a:pt x="2314640" y="431317"/>
                </a:lnTo>
                <a:lnTo>
                  <a:pt x="2342121" y="477021"/>
                </a:lnTo>
                <a:lnTo>
                  <a:pt x="2364786" y="510814"/>
                </a:lnTo>
                <a:lnTo>
                  <a:pt x="2385553" y="545055"/>
                </a:lnTo>
                <a:lnTo>
                  <a:pt x="2407339" y="592106"/>
                </a:lnTo>
                <a:lnTo>
                  <a:pt x="2424297" y="627248"/>
                </a:lnTo>
                <a:lnTo>
                  <a:pt x="2442266" y="675200"/>
                </a:lnTo>
                <a:lnTo>
                  <a:pt x="2458321" y="723605"/>
                </a:lnTo>
                <a:lnTo>
                  <a:pt x="2469537" y="760104"/>
                </a:lnTo>
                <a:lnTo>
                  <a:pt x="2481753" y="809416"/>
                </a:lnTo>
                <a:lnTo>
                  <a:pt x="2489123" y="846824"/>
                </a:lnTo>
                <a:lnTo>
                  <a:pt x="2497484" y="897048"/>
                </a:lnTo>
                <a:lnTo>
                  <a:pt x="2500992" y="935368"/>
                </a:lnTo>
                <a:lnTo>
                  <a:pt x="2505483" y="986506"/>
                </a:lnTo>
                <a:lnTo>
                  <a:pt x="2505113" y="1025744"/>
                </a:lnTo>
                <a:lnTo>
                  <a:pt x="2505719" y="1077800"/>
                </a:lnTo>
                <a:lnTo>
                  <a:pt x="2501456" y="1117957"/>
                </a:lnTo>
                <a:lnTo>
                  <a:pt x="2498163" y="1170935"/>
                </a:lnTo>
                <a:lnTo>
                  <a:pt x="2489992" y="1212016"/>
                </a:lnTo>
                <a:lnTo>
                  <a:pt x="2479861" y="1253560"/>
                </a:lnTo>
                <a:lnTo>
                  <a:pt x="2470688" y="1307928"/>
                </a:lnTo>
                <a:lnTo>
                  <a:pt x="2456626" y="1350401"/>
                </a:lnTo>
                <a:lnTo>
                  <a:pt x="2440593" y="1393340"/>
                </a:lnTo>
                <a:lnTo>
                  <a:pt x="2422585" y="1436746"/>
                </a:lnTo>
                <a:lnTo>
                  <a:pt x="2402598" y="1480619"/>
                </a:lnTo>
                <a:lnTo>
                  <a:pt x="2380629" y="1524961"/>
                </a:lnTo>
                <a:lnTo>
                  <a:pt x="2356675" y="1569772"/>
                </a:lnTo>
                <a:close/>
              </a:path>
              <a:path w="2506345" h="3596640">
                <a:moveTo>
                  <a:pt x="1824004" y="2008865"/>
                </a:moveTo>
                <a:lnTo>
                  <a:pt x="1601169" y="2061532"/>
                </a:lnTo>
                <a:lnTo>
                  <a:pt x="1553852" y="2059666"/>
                </a:lnTo>
                <a:lnTo>
                  <a:pt x="1509678" y="2070106"/>
                </a:lnTo>
                <a:lnTo>
                  <a:pt x="1370434" y="2063866"/>
                </a:lnTo>
                <a:lnTo>
                  <a:pt x="1322014" y="2049210"/>
                </a:lnTo>
                <a:lnTo>
                  <a:pt x="1277091" y="2046778"/>
                </a:lnTo>
                <a:lnTo>
                  <a:pt x="1229894" y="2031833"/>
                </a:lnTo>
                <a:lnTo>
                  <a:pt x="1186335" y="2029078"/>
                </a:lnTo>
                <a:lnTo>
                  <a:pt x="1140643" y="2013778"/>
                </a:lnTo>
                <a:lnTo>
                  <a:pt x="2210601" y="1760895"/>
                </a:lnTo>
                <a:lnTo>
                  <a:pt x="2177206" y="1794888"/>
                </a:lnTo>
                <a:lnTo>
                  <a:pt x="2140050" y="1816720"/>
                </a:lnTo>
                <a:lnTo>
                  <a:pt x="2105046" y="1851092"/>
                </a:lnTo>
                <a:lnTo>
                  <a:pt x="2066424" y="1873271"/>
                </a:lnTo>
                <a:lnTo>
                  <a:pt x="2030097" y="1907956"/>
                </a:lnTo>
                <a:lnTo>
                  <a:pt x="1950001" y="1952986"/>
                </a:lnTo>
                <a:lnTo>
                  <a:pt x="1906375" y="1963297"/>
                </a:lnTo>
                <a:lnTo>
                  <a:pt x="1824004" y="2008865"/>
                </a:lnTo>
                <a:close/>
              </a:path>
            </a:pathLst>
          </a:custGeom>
          <a:solidFill>
            <a:srgbClr val="BED4BD"/>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000000"/>
              </a:solidFill>
              <a:latin typeface="Arial"/>
            </a:endParaRPr>
          </a:p>
        </p:txBody>
      </p:sp>
      <p:sp>
        <p:nvSpPr>
          <p:cNvPr id="35" name="bg object 51"/>
          <p:cNvSpPr/>
          <p:nvPr/>
        </p:nvSpPr>
        <p:spPr>
          <a:xfrm>
            <a:off x="1146600" y="3232440"/>
            <a:ext cx="891000" cy="1211760"/>
          </a:xfrm>
          <a:custGeom>
            <a:avLst/>
            <a:gdLst>
              <a:gd name="textAreaLeft" fmla="*/ 0 w 891000"/>
              <a:gd name="textAreaRight" fmla="*/ 892800 w 891000"/>
              <a:gd name="textAreaTop" fmla="*/ 0 h 1211760"/>
              <a:gd name="textAreaBottom" fmla="*/ 1213560 h 1211760"/>
            </a:gdLst>
            <a:ahLst/>
            <a:cxnLst/>
            <a:rect l="textAreaLeft" t="textAreaTop" r="textAreaRight" b="textAreaBottom"/>
            <a:pathLst>
              <a:path w="892810" h="1213485">
                <a:moveTo>
                  <a:pt x="423398" y="1201135"/>
                </a:moveTo>
                <a:lnTo>
                  <a:pt x="405377" y="1205048"/>
                </a:lnTo>
                <a:lnTo>
                  <a:pt x="387428" y="1208315"/>
                </a:lnTo>
                <a:lnTo>
                  <a:pt x="369514" y="1211036"/>
                </a:lnTo>
                <a:lnTo>
                  <a:pt x="351600" y="1213314"/>
                </a:lnTo>
                <a:lnTo>
                  <a:pt x="392858" y="1189518"/>
                </a:lnTo>
                <a:lnTo>
                  <a:pt x="431811" y="1162797"/>
                </a:lnTo>
                <a:lnTo>
                  <a:pt x="468345" y="1133334"/>
                </a:lnTo>
                <a:lnTo>
                  <a:pt x="502343" y="1101310"/>
                </a:lnTo>
                <a:lnTo>
                  <a:pt x="533691" y="1066910"/>
                </a:lnTo>
                <a:lnTo>
                  <a:pt x="562273" y="1030314"/>
                </a:lnTo>
                <a:lnTo>
                  <a:pt x="587974" y="991707"/>
                </a:lnTo>
                <a:lnTo>
                  <a:pt x="610678" y="951271"/>
                </a:lnTo>
                <a:lnTo>
                  <a:pt x="630270" y="909188"/>
                </a:lnTo>
                <a:lnTo>
                  <a:pt x="646635" y="865640"/>
                </a:lnTo>
                <a:lnTo>
                  <a:pt x="659657" y="820812"/>
                </a:lnTo>
                <a:lnTo>
                  <a:pt x="669221" y="774885"/>
                </a:lnTo>
                <a:lnTo>
                  <a:pt x="675212" y="728042"/>
                </a:lnTo>
                <a:lnTo>
                  <a:pt x="677513" y="680465"/>
                </a:lnTo>
                <a:lnTo>
                  <a:pt x="676011" y="632338"/>
                </a:lnTo>
                <a:lnTo>
                  <a:pt x="670589" y="583843"/>
                </a:lnTo>
                <a:lnTo>
                  <a:pt x="661131" y="535163"/>
                </a:lnTo>
                <a:lnTo>
                  <a:pt x="648057" y="488208"/>
                </a:lnTo>
                <a:lnTo>
                  <a:pt x="631577" y="443148"/>
                </a:lnTo>
                <a:lnTo>
                  <a:pt x="611866" y="400088"/>
                </a:lnTo>
                <a:lnTo>
                  <a:pt x="589099" y="359136"/>
                </a:lnTo>
                <a:lnTo>
                  <a:pt x="563451" y="320400"/>
                </a:lnTo>
                <a:lnTo>
                  <a:pt x="535098" y="283987"/>
                </a:lnTo>
                <a:lnTo>
                  <a:pt x="504214" y="250004"/>
                </a:lnTo>
                <a:lnTo>
                  <a:pt x="470976" y="218559"/>
                </a:lnTo>
                <a:lnTo>
                  <a:pt x="435557" y="189758"/>
                </a:lnTo>
                <a:lnTo>
                  <a:pt x="398133" y="163710"/>
                </a:lnTo>
                <a:lnTo>
                  <a:pt x="358880" y="140521"/>
                </a:lnTo>
                <a:lnTo>
                  <a:pt x="317972" y="120299"/>
                </a:lnTo>
                <a:lnTo>
                  <a:pt x="275585" y="103150"/>
                </a:lnTo>
                <a:lnTo>
                  <a:pt x="231893" y="89184"/>
                </a:lnTo>
                <a:lnTo>
                  <a:pt x="187072" y="78506"/>
                </a:lnTo>
                <a:lnTo>
                  <a:pt x="141297" y="71224"/>
                </a:lnTo>
                <a:lnTo>
                  <a:pt x="94743" y="67445"/>
                </a:lnTo>
                <a:lnTo>
                  <a:pt x="47586" y="67277"/>
                </a:lnTo>
                <a:lnTo>
                  <a:pt x="0" y="70827"/>
                </a:lnTo>
                <a:lnTo>
                  <a:pt x="34040" y="54214"/>
                </a:lnTo>
                <a:lnTo>
                  <a:pt x="69264" y="39458"/>
                </a:lnTo>
                <a:lnTo>
                  <a:pt x="105709" y="26800"/>
                </a:lnTo>
                <a:lnTo>
                  <a:pt x="143409" y="16486"/>
                </a:lnTo>
                <a:lnTo>
                  <a:pt x="190169" y="7316"/>
                </a:lnTo>
                <a:lnTo>
                  <a:pt x="236775" y="1854"/>
                </a:lnTo>
                <a:lnTo>
                  <a:pt x="283064" y="0"/>
                </a:lnTo>
                <a:lnTo>
                  <a:pt x="328872" y="1651"/>
                </a:lnTo>
                <a:lnTo>
                  <a:pt x="374037" y="6709"/>
                </a:lnTo>
                <a:lnTo>
                  <a:pt x="418396" y="15072"/>
                </a:lnTo>
                <a:lnTo>
                  <a:pt x="461786" y="26639"/>
                </a:lnTo>
                <a:lnTo>
                  <a:pt x="504044" y="41311"/>
                </a:lnTo>
                <a:lnTo>
                  <a:pt x="545007" y="58986"/>
                </a:lnTo>
                <a:lnTo>
                  <a:pt x="584513" y="79563"/>
                </a:lnTo>
                <a:lnTo>
                  <a:pt x="622398" y="102943"/>
                </a:lnTo>
                <a:lnTo>
                  <a:pt x="658500" y="129024"/>
                </a:lnTo>
                <a:lnTo>
                  <a:pt x="692656" y="157705"/>
                </a:lnTo>
                <a:lnTo>
                  <a:pt x="724703" y="188887"/>
                </a:lnTo>
                <a:lnTo>
                  <a:pt x="754477" y="222469"/>
                </a:lnTo>
                <a:lnTo>
                  <a:pt x="781818" y="258349"/>
                </a:lnTo>
                <a:lnTo>
                  <a:pt x="806560" y="296427"/>
                </a:lnTo>
                <a:lnTo>
                  <a:pt x="828542" y="336604"/>
                </a:lnTo>
                <a:lnTo>
                  <a:pt x="847601" y="378777"/>
                </a:lnTo>
                <a:lnTo>
                  <a:pt x="863573" y="422846"/>
                </a:lnTo>
                <a:lnTo>
                  <a:pt x="876296" y="468711"/>
                </a:lnTo>
                <a:lnTo>
                  <a:pt x="885456" y="515433"/>
                </a:lnTo>
                <a:lnTo>
                  <a:pt x="890905" y="562000"/>
                </a:lnTo>
                <a:lnTo>
                  <a:pt x="892745" y="608251"/>
                </a:lnTo>
                <a:lnTo>
                  <a:pt x="891077" y="654021"/>
                </a:lnTo>
                <a:lnTo>
                  <a:pt x="886000" y="699149"/>
                </a:lnTo>
                <a:lnTo>
                  <a:pt x="877616" y="743472"/>
                </a:lnTo>
                <a:lnTo>
                  <a:pt x="866025" y="786828"/>
                </a:lnTo>
                <a:lnTo>
                  <a:pt x="851327" y="829053"/>
                </a:lnTo>
                <a:lnTo>
                  <a:pt x="833625" y="869985"/>
                </a:lnTo>
                <a:lnTo>
                  <a:pt x="813017" y="909462"/>
                </a:lnTo>
                <a:lnTo>
                  <a:pt x="789605" y="947321"/>
                </a:lnTo>
                <a:lnTo>
                  <a:pt x="763490" y="983398"/>
                </a:lnTo>
                <a:lnTo>
                  <a:pt x="734772" y="1017533"/>
                </a:lnTo>
                <a:lnTo>
                  <a:pt x="703551" y="1049562"/>
                </a:lnTo>
                <a:lnTo>
                  <a:pt x="669929" y="1079322"/>
                </a:lnTo>
                <a:lnTo>
                  <a:pt x="634006" y="1106650"/>
                </a:lnTo>
                <a:lnTo>
                  <a:pt x="595882" y="1131386"/>
                </a:lnTo>
                <a:lnTo>
                  <a:pt x="555659" y="1153364"/>
                </a:lnTo>
                <a:lnTo>
                  <a:pt x="513437" y="1172424"/>
                </a:lnTo>
                <a:lnTo>
                  <a:pt x="469316" y="1188401"/>
                </a:lnTo>
                <a:lnTo>
                  <a:pt x="423398" y="1201135"/>
                </a:lnTo>
                <a:close/>
              </a:path>
            </a:pathLst>
          </a:custGeom>
          <a:solidFill>
            <a:srgbClr val="2E2E2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s-CO" sz="1800" b="0" strike="noStrike" spc="-1">
              <a:solidFill>
                <a:srgbClr val="FFFFFF"/>
              </a:solidFill>
              <a:latin typeface="Arial"/>
            </a:endParaRPr>
          </a:p>
        </p:txBody>
      </p:sp>
      <p:pic>
        <p:nvPicPr>
          <p:cNvPr id="36" name="bg object 52"/>
          <p:cNvPicPr/>
          <p:nvPr/>
        </p:nvPicPr>
        <p:blipFill>
          <a:blip r:embed="rId23"/>
          <a:stretch/>
        </p:blipFill>
        <p:spPr>
          <a:xfrm>
            <a:off x="8606520" y="18493560"/>
            <a:ext cx="1581840" cy="1442160"/>
          </a:xfrm>
          <a:prstGeom prst="rect">
            <a:avLst/>
          </a:prstGeom>
          <a:ln w="0">
            <a:noFill/>
          </a:ln>
        </p:spPr>
      </p:pic>
      <p:pic>
        <p:nvPicPr>
          <p:cNvPr id="37" name="bg object 53"/>
          <p:cNvPicPr/>
          <p:nvPr/>
        </p:nvPicPr>
        <p:blipFill>
          <a:blip r:embed="rId24"/>
          <a:stretch/>
        </p:blipFill>
        <p:spPr>
          <a:xfrm>
            <a:off x="3148560" y="333000"/>
            <a:ext cx="744120" cy="1054080"/>
          </a:xfrm>
          <a:prstGeom prst="rect">
            <a:avLst/>
          </a:prstGeom>
          <a:ln w="0">
            <a:noFill/>
          </a:ln>
        </p:spPr>
      </p:pic>
      <p:sp>
        <p:nvSpPr>
          <p:cNvPr id="38" name="PlaceHolder 1"/>
          <p:cNvSpPr>
            <a:spLocks noGrp="1"/>
          </p:cNvSpPr>
          <p:nvPr>
            <p:ph type="ftr" idx="1"/>
          </p:nvPr>
        </p:nvSpPr>
        <p:spPr>
          <a:xfrm>
            <a:off x="5127480" y="18696960"/>
            <a:ext cx="4824360" cy="1003320"/>
          </a:xfrm>
          <a:prstGeom prst="rect">
            <a:avLst/>
          </a:prstGeom>
          <a:noFill/>
          <a:ln w="0">
            <a:noFill/>
          </a:ln>
        </p:spPr>
        <p:txBody>
          <a:bodyPr lIns="0" tIns="0" rIns="0" bIns="0" anchor="t">
            <a:noAutofit/>
          </a:bodyPr>
          <a:lstStyle>
            <a:lvl1pPr indent="0" algn="ctr">
              <a:lnSpc>
                <a:spcPct val="100000"/>
              </a:lnSpc>
              <a:buNone/>
              <a:tabLst>
                <a:tab pos="0" algn="l"/>
              </a:tabLst>
              <a:defRPr lang="es-CO" sz="1400" b="0" strike="noStrike" spc="-1">
                <a:solidFill>
                  <a:srgbClr val="000000"/>
                </a:solidFill>
                <a:latin typeface="Times New Roman"/>
              </a:defRPr>
            </a:lvl1pPr>
          </a:lstStyle>
          <a:p>
            <a:pPr indent="0" algn="ctr">
              <a:lnSpc>
                <a:spcPct val="100000"/>
              </a:lnSpc>
              <a:buNone/>
              <a:tabLst>
                <a:tab pos="0" algn="l"/>
              </a:tabLst>
            </a:pPr>
            <a:r>
              <a:rPr lang="es-CO" sz="1400" b="0" strike="noStrike" spc="-1">
                <a:solidFill>
                  <a:srgbClr val="000000"/>
                </a:solidFill>
                <a:latin typeface="Times New Roman"/>
              </a:rPr>
              <a:t> </a:t>
            </a:r>
          </a:p>
        </p:txBody>
      </p:sp>
      <p:sp>
        <p:nvSpPr>
          <p:cNvPr id="39" name="PlaceHolder 2"/>
          <p:cNvSpPr>
            <a:spLocks noGrp="1"/>
          </p:cNvSpPr>
          <p:nvPr>
            <p:ph type="sldNum" idx="2"/>
          </p:nvPr>
        </p:nvSpPr>
        <p:spPr>
          <a:xfrm>
            <a:off x="10858680" y="18696960"/>
            <a:ext cx="3466800" cy="1003320"/>
          </a:xfrm>
          <a:prstGeom prst="rect">
            <a:avLst/>
          </a:prstGeom>
          <a:noFill/>
          <a:ln w="0">
            <a:noFill/>
          </a:ln>
        </p:spPr>
        <p:txBody>
          <a:bodyPr lIns="0" tIns="0" rIns="0" bIns="0" anchor="t">
            <a:noAutofit/>
          </a:bodyPr>
          <a:lstStyle>
            <a:lvl1pPr indent="0" algn="r">
              <a:lnSpc>
                <a:spcPct val="100000"/>
              </a:lnSpc>
              <a:buNone/>
              <a:tabLst>
                <a:tab pos="0" algn="l"/>
              </a:tabLst>
              <a:defRPr lang="es-CO" sz="1400" b="0" strike="noStrike" spc="-1">
                <a:solidFill>
                  <a:schemeClr val="dk1">
                    <a:tint val="75000"/>
                  </a:schemeClr>
                </a:solidFill>
                <a:latin typeface="Times New Roman"/>
              </a:defRPr>
            </a:lvl1pPr>
          </a:lstStyle>
          <a:p>
            <a:pPr indent="0" algn="r">
              <a:lnSpc>
                <a:spcPct val="100000"/>
              </a:lnSpc>
              <a:buNone/>
              <a:tabLst>
                <a:tab pos="0" algn="l"/>
              </a:tabLst>
            </a:pPr>
            <a:fld id="{5B28FD90-AFE4-40F4-8319-449E9D527E83}" type="slidenum">
              <a:rPr lang="es-CO" sz="1400" b="0" strike="noStrike" spc="-1">
                <a:solidFill>
                  <a:schemeClr val="dk1">
                    <a:tint val="75000"/>
                  </a:schemeClr>
                </a:solidFill>
                <a:latin typeface="Times New Roman"/>
              </a:rPr>
              <a:t>‹Nº›</a:t>
            </a:fld>
            <a:endParaRPr lang="es-CO" sz="1400" b="0" strike="noStrike" spc="-1">
              <a:solidFill>
                <a:srgbClr val="000000"/>
              </a:solidFill>
              <a:latin typeface="Times New Roman"/>
            </a:endParaRPr>
          </a:p>
        </p:txBody>
      </p:sp>
      <p:sp>
        <p:nvSpPr>
          <p:cNvPr id="40" name="PlaceHolder 3"/>
          <p:cNvSpPr>
            <a:spLocks noGrp="1"/>
          </p:cNvSpPr>
          <p:nvPr>
            <p:ph type="dt" idx="3"/>
          </p:nvPr>
        </p:nvSpPr>
        <p:spPr>
          <a:xfrm>
            <a:off x="754200" y="18696960"/>
            <a:ext cx="3466800" cy="1003320"/>
          </a:xfrm>
          <a:prstGeom prst="rect">
            <a:avLst/>
          </a:prstGeom>
          <a:noFill/>
          <a:ln w="0">
            <a:noFill/>
          </a:ln>
        </p:spPr>
        <p:txBody>
          <a:bodyPr lIns="0" tIns="0" rIns="0" bIns="0" anchor="t">
            <a:noAutofit/>
          </a:bodyPr>
          <a:lstStyle>
            <a:lvl1pPr indent="0">
              <a:buNone/>
              <a:defRPr lang="es-CO" sz="1400" b="0" strike="noStrike" spc="-1">
                <a:solidFill>
                  <a:srgbClr val="000000"/>
                </a:solidFill>
                <a:latin typeface="Times New Roman"/>
              </a:defRPr>
            </a:lvl1pPr>
          </a:lstStyle>
          <a:p>
            <a:pPr indent="0">
              <a:buNone/>
            </a:pPr>
            <a:r>
              <a:rPr lang="es-CO" sz="1400" b="0" strike="noStrike" spc="-1">
                <a:solidFill>
                  <a:srgbClr val="000000"/>
                </a:solidFill>
                <a:latin typeface="Times New Roman"/>
              </a:rPr>
              <a:t> </a:t>
            </a:r>
          </a:p>
        </p:txBody>
      </p:sp>
      <p:sp>
        <p:nvSpPr>
          <p:cNvPr id="41" name="PlaceHolder 4"/>
          <p:cNvSpPr>
            <a:spLocks noGrp="1"/>
          </p:cNvSpPr>
          <p:nvPr>
            <p:ph type="title"/>
          </p:nvPr>
        </p:nvSpPr>
        <p:spPr>
          <a:xfrm>
            <a:off x="753480" y="802080"/>
            <a:ext cx="13566960" cy="3357000"/>
          </a:xfrm>
          <a:prstGeom prst="rect">
            <a:avLst/>
          </a:prstGeom>
          <a:noFill/>
          <a:ln w="0">
            <a:noFill/>
          </a:ln>
        </p:spPr>
        <p:txBody>
          <a:bodyPr lIns="0" tIns="0" rIns="0" bIns="0" anchor="ctr">
            <a:noAutofit/>
          </a:bodyPr>
          <a:lstStyle/>
          <a:p>
            <a:pPr indent="0" algn="ctr">
              <a:buNone/>
            </a:pPr>
            <a:r>
              <a:rPr lang="es-CO" sz="4400" b="0" strike="noStrike" spc="-1">
                <a:solidFill>
                  <a:srgbClr val="000000"/>
                </a:solidFill>
                <a:latin typeface="Arial"/>
              </a:rPr>
              <a:t>Pulse para editar el formato del texto de título</a:t>
            </a:r>
          </a:p>
        </p:txBody>
      </p:sp>
      <p:sp>
        <p:nvSpPr>
          <p:cNvPr id="42" name="PlaceHolder 5"/>
          <p:cNvSpPr>
            <a:spLocks noGrp="1"/>
          </p:cNvSpPr>
          <p:nvPr>
            <p:ph type="body"/>
          </p:nvPr>
        </p:nvSpPr>
        <p:spPr>
          <a:xfrm>
            <a:off x="753480" y="4704120"/>
            <a:ext cx="13566960" cy="116600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CO" sz="32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hyperlink" Target="https://www.icfes.gov.co/documents/39286/10065230/Niveles+de+desempe&#241;o+Matem&#225;ticas+Saber+11.&#186;+2022.pdf" TargetMode="Externa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jpe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bject 16"/>
          <p:cNvSpPr/>
          <p:nvPr/>
        </p:nvSpPr>
        <p:spPr>
          <a:xfrm>
            <a:off x="546120" y="17458200"/>
            <a:ext cx="7600320" cy="2263320"/>
          </a:xfrm>
          <a:prstGeom prst="rect">
            <a:avLst/>
          </a:prstGeom>
          <a:noFill/>
          <a:ln w="0">
            <a:noFill/>
          </a:ln>
        </p:spPr>
        <p:style>
          <a:lnRef idx="0">
            <a:scrgbClr r="0" g="0" b="0"/>
          </a:lnRef>
          <a:fillRef idx="0">
            <a:scrgbClr r="0" g="0" b="0"/>
          </a:fillRef>
          <a:effectRef idx="0">
            <a:scrgbClr r="0" g="0" b="0"/>
          </a:effectRef>
          <a:fontRef idx="minor"/>
        </p:style>
        <p:txBody>
          <a:bodyPr lIns="0" tIns="126360" rIns="0" bIns="0" anchor="t">
            <a:spAutoFit/>
          </a:bodyPr>
          <a:lstStyle/>
          <a:p>
            <a:pPr algn="ctr">
              <a:lnSpc>
                <a:spcPct val="100000"/>
              </a:lnSpc>
              <a:spcBef>
                <a:spcPts val="995"/>
              </a:spcBef>
            </a:pPr>
            <a:r>
              <a:rPr lang="es-CO" sz="4050" b="1" strike="noStrike" spc="92">
                <a:solidFill>
                  <a:srgbClr val="FFFFFF"/>
                </a:solidFill>
                <a:latin typeface="Tahoma"/>
              </a:rPr>
              <a:t>8</a:t>
            </a:r>
            <a:endParaRPr lang="es-CO" sz="4050" b="0" strike="noStrike" spc="-1">
              <a:solidFill>
                <a:srgbClr val="000000"/>
              </a:solidFill>
              <a:latin typeface="Arial"/>
            </a:endParaRPr>
          </a:p>
          <a:p>
            <a:pPr algn="ctr">
              <a:lnSpc>
                <a:spcPct val="100000"/>
              </a:lnSpc>
              <a:spcBef>
                <a:spcPts val="819"/>
              </a:spcBef>
            </a:pPr>
            <a:r>
              <a:rPr lang="es-CO" sz="3500" b="1" strike="noStrike" spc="123">
                <a:solidFill>
                  <a:srgbClr val="FF8000"/>
                </a:solidFill>
                <a:latin typeface="Bradley Hand ITC"/>
              </a:rPr>
              <a:t>REFERENCIAS</a:t>
            </a:r>
            <a:r>
              <a:rPr lang="es-CO" sz="3500" b="1" strike="noStrike" spc="106">
                <a:solidFill>
                  <a:srgbClr val="FF8000"/>
                </a:solidFill>
                <a:latin typeface="Bradley Hand ITC"/>
              </a:rPr>
              <a:t> </a:t>
            </a:r>
            <a:r>
              <a:rPr lang="es-CO" sz="3500" b="1" strike="noStrike" spc="60">
                <a:solidFill>
                  <a:srgbClr val="FF8000"/>
                </a:solidFill>
                <a:latin typeface="Bradley Hand ITC"/>
              </a:rPr>
              <a:t>BIBLIOGRÁFICAS</a:t>
            </a:r>
            <a:endParaRPr lang="es-CO" sz="3500" b="0" strike="noStrike" spc="-1">
              <a:solidFill>
                <a:srgbClr val="000000"/>
              </a:solidFill>
              <a:latin typeface="Arial"/>
            </a:endParaRPr>
          </a:p>
          <a:p>
            <a:pPr marL="12600">
              <a:lnSpc>
                <a:spcPts val="1899"/>
              </a:lnSpc>
              <a:spcBef>
                <a:spcPts val="1250"/>
              </a:spcBef>
              <a:tabLst>
                <a:tab pos="3611880" algn="l"/>
              </a:tabLst>
            </a:pPr>
            <a:r>
              <a:rPr lang="es-CO" sz="1400" b="0" u="sng" strike="noStrike" spc="-1">
                <a:solidFill>
                  <a:srgbClr val="535353"/>
                </a:solidFill>
                <a:uFillTx/>
                <a:latin typeface="Verdana"/>
                <a:hlinkClick r:id="rId2"/>
              </a:rPr>
              <a:t>https://www.icfes.gov.co/documents/39286/10065230/Niveles+de+desempe%C3%B1o+Matem%C3%A1ticas+Saber+11.%C2%BA+2022.pdf</a:t>
            </a:r>
            <a:r>
              <a:rPr sz="1400"/>
              <a:t/>
            </a:r>
            <a:br>
              <a:rPr sz="1400"/>
            </a:br>
            <a:r>
              <a:rPr lang="es-CO" sz="1400" b="0" strike="noStrike" spc="-1">
                <a:solidFill>
                  <a:srgbClr val="6A5D7C"/>
                </a:solidFill>
                <a:latin typeface="Verdana"/>
              </a:rPr>
              <a:t>https://www.oecd.org/pisa/publications/PISA2018_CN_COL_ESP.pdf</a:t>
            </a:r>
            <a:endParaRPr lang="es-CO" sz="1400" b="0" strike="noStrike" spc="-1">
              <a:solidFill>
                <a:srgbClr val="000000"/>
              </a:solidFill>
              <a:latin typeface="Arial"/>
            </a:endParaRPr>
          </a:p>
        </p:txBody>
      </p:sp>
      <p:sp>
        <p:nvSpPr>
          <p:cNvPr id="80" name="object 14"/>
          <p:cNvSpPr/>
          <p:nvPr/>
        </p:nvSpPr>
        <p:spPr>
          <a:xfrm>
            <a:off x="7200000" y="8039520"/>
            <a:ext cx="7739280" cy="3264480"/>
          </a:xfrm>
          <a:prstGeom prst="rect">
            <a:avLst/>
          </a:prstGeom>
          <a:noFill/>
          <a:ln w="0">
            <a:noFill/>
          </a:ln>
        </p:spPr>
        <p:style>
          <a:lnRef idx="0">
            <a:scrgbClr r="0" g="0" b="0"/>
          </a:lnRef>
          <a:fillRef idx="0">
            <a:scrgbClr r="0" g="0" b="0"/>
          </a:fillRef>
          <a:effectRef idx="0">
            <a:scrgbClr r="0" g="0" b="0"/>
          </a:effectRef>
          <a:fontRef idx="minor"/>
        </p:style>
        <p:txBody>
          <a:bodyPr lIns="0" tIns="213480" rIns="0" bIns="0" anchor="t">
            <a:spAutoFit/>
          </a:bodyPr>
          <a:lstStyle/>
          <a:p>
            <a:pPr algn="ctr">
              <a:lnSpc>
                <a:spcPct val="100000"/>
              </a:lnSpc>
              <a:spcBef>
                <a:spcPts val="850"/>
              </a:spcBef>
            </a:pPr>
            <a:r>
              <a:rPr lang="es-CO" sz="4000" b="1" strike="noStrike" spc="197">
                <a:solidFill>
                  <a:srgbClr val="FF8000"/>
                </a:solidFill>
                <a:latin typeface="Bradley Hand ITC"/>
                <a:ea typeface="Microsoft YaHei"/>
              </a:rPr>
              <a:t>METODOLOGÍA</a:t>
            </a:r>
            <a:r>
              <a:rPr sz="4000"/>
              <a:t/>
            </a:r>
            <a:br>
              <a:rPr sz="4000"/>
            </a:br>
            <a:endParaRPr lang="es-CO" sz="4000" b="0" strike="noStrike" spc="-1">
              <a:solidFill>
                <a:srgbClr val="000000"/>
              </a:solidFill>
              <a:latin typeface="Arial"/>
            </a:endParaRPr>
          </a:p>
          <a:p>
            <a:pPr marL="936000">
              <a:lnSpc>
                <a:spcPts val="1899"/>
              </a:lnSpc>
              <a:spcBef>
                <a:spcPts val="283"/>
              </a:spcBef>
              <a:spcAft>
                <a:spcPts val="567"/>
              </a:spcAft>
            </a:pPr>
            <a:r>
              <a:rPr lang="es-CO" sz="2100" b="0" strike="noStrike" spc="-1">
                <a:solidFill>
                  <a:srgbClr val="000000"/>
                </a:solidFill>
                <a:latin typeface="Calibri"/>
                <a:ea typeface="Microsoft YaHei"/>
              </a:rPr>
              <a:t>La estrategia incluyó analizar datos del ICFES, evidenciando deficiencias en matemáticas. Se implementó MatematicasProApp, una  app interactiva que enseña conceptos fundamentales (suma, resta, multiplicación, división). Utilizando App Inventor, se enfocó en Android para una accesibilidad educativa amplia.</a:t>
            </a:r>
            <a:endParaRPr lang="es-CO" sz="2100" b="0" strike="noStrike" spc="-1">
              <a:solidFill>
                <a:srgbClr val="000000"/>
              </a:solidFill>
              <a:latin typeface="Arial"/>
            </a:endParaRPr>
          </a:p>
          <a:p>
            <a:pPr marL="936000">
              <a:lnSpc>
                <a:spcPts val="1899"/>
              </a:lnSpc>
              <a:spcBef>
                <a:spcPts val="283"/>
              </a:spcBef>
              <a:spcAft>
                <a:spcPts val="567"/>
              </a:spcAft>
            </a:pPr>
            <a:endParaRPr lang="es-CO" sz="1300" b="0" strike="noStrike" spc="-1">
              <a:solidFill>
                <a:srgbClr val="000000"/>
              </a:solidFill>
              <a:latin typeface="Arial"/>
            </a:endParaRPr>
          </a:p>
        </p:txBody>
      </p:sp>
      <p:sp>
        <p:nvSpPr>
          <p:cNvPr id="81" name="object 4"/>
          <p:cNvSpPr/>
          <p:nvPr/>
        </p:nvSpPr>
        <p:spPr>
          <a:xfrm>
            <a:off x="7952400" y="12642480"/>
            <a:ext cx="5623560" cy="78912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a:lnSpc>
                <a:spcPct val="100000"/>
              </a:lnSpc>
              <a:spcBef>
                <a:spcPts val="96"/>
              </a:spcBef>
            </a:pPr>
            <a:r>
              <a:rPr lang="es-CO" sz="5100" b="1" strike="noStrike" spc="83">
                <a:solidFill>
                  <a:srgbClr val="E7DED3"/>
                </a:solidFill>
                <a:latin typeface="Tahoma"/>
              </a:rPr>
              <a:t>ILUSTRACIONES</a:t>
            </a:r>
            <a:endParaRPr lang="es-CO" sz="5100" b="0" strike="noStrike" spc="-1">
              <a:solidFill>
                <a:srgbClr val="000000"/>
              </a:solidFill>
              <a:latin typeface="Arial"/>
            </a:endParaRPr>
          </a:p>
        </p:txBody>
      </p:sp>
      <p:sp>
        <p:nvSpPr>
          <p:cNvPr id="82" name="object 6"/>
          <p:cNvSpPr/>
          <p:nvPr/>
        </p:nvSpPr>
        <p:spPr>
          <a:xfrm>
            <a:off x="7595280" y="3899880"/>
            <a:ext cx="520200" cy="95184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chor="t">
            <a:spAutoFit/>
          </a:bodyPr>
          <a:lstStyle/>
          <a:p>
            <a:pPr marL="12600">
              <a:lnSpc>
                <a:spcPct val="100000"/>
              </a:lnSpc>
              <a:spcBef>
                <a:spcPts val="113"/>
              </a:spcBef>
            </a:pPr>
            <a:r>
              <a:rPr lang="es-CO" sz="6150" b="1" strike="noStrike" spc="-12">
                <a:solidFill>
                  <a:srgbClr val="FFFFFF"/>
                </a:solidFill>
                <a:latin typeface="Tahoma"/>
              </a:rPr>
              <a:t>2</a:t>
            </a:r>
            <a:endParaRPr lang="es-CO" sz="6150" b="0" strike="noStrike" spc="-1">
              <a:solidFill>
                <a:srgbClr val="000000"/>
              </a:solidFill>
              <a:latin typeface="Arial"/>
            </a:endParaRPr>
          </a:p>
        </p:txBody>
      </p:sp>
      <p:sp>
        <p:nvSpPr>
          <p:cNvPr id="83" name="object 8"/>
          <p:cNvSpPr/>
          <p:nvPr/>
        </p:nvSpPr>
        <p:spPr>
          <a:xfrm>
            <a:off x="14102640" y="12387240"/>
            <a:ext cx="529200" cy="95184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chor="t">
            <a:spAutoFit/>
          </a:bodyPr>
          <a:lstStyle/>
          <a:p>
            <a:pPr marL="12600">
              <a:lnSpc>
                <a:spcPct val="100000"/>
              </a:lnSpc>
              <a:spcBef>
                <a:spcPts val="113"/>
              </a:spcBef>
            </a:pPr>
            <a:r>
              <a:rPr lang="es-CO" sz="6150" b="1" strike="noStrike" spc="46">
                <a:solidFill>
                  <a:srgbClr val="0097B1"/>
                </a:solidFill>
                <a:latin typeface="Tahoma"/>
              </a:rPr>
              <a:t>7</a:t>
            </a:r>
            <a:endParaRPr lang="es-CO" sz="6150" b="0" strike="noStrike" spc="-1">
              <a:solidFill>
                <a:srgbClr val="000000"/>
              </a:solidFill>
              <a:latin typeface="Arial"/>
            </a:endParaRPr>
          </a:p>
        </p:txBody>
      </p:sp>
      <p:sp>
        <p:nvSpPr>
          <p:cNvPr id="84" name="object 13"/>
          <p:cNvSpPr/>
          <p:nvPr/>
        </p:nvSpPr>
        <p:spPr>
          <a:xfrm>
            <a:off x="543600" y="8322840"/>
            <a:ext cx="5395680" cy="3977640"/>
          </a:xfrm>
          <a:prstGeom prst="rect">
            <a:avLst/>
          </a:prstGeom>
          <a:noFill/>
          <a:ln w="0">
            <a:noFill/>
          </a:ln>
        </p:spPr>
        <p:style>
          <a:lnRef idx="0">
            <a:scrgbClr r="0" g="0" b="0"/>
          </a:lnRef>
          <a:fillRef idx="0">
            <a:scrgbClr r="0" g="0" b="0"/>
          </a:fillRef>
          <a:effectRef idx="0">
            <a:scrgbClr r="0" g="0" b="0"/>
          </a:effectRef>
          <a:fontRef idx="minor"/>
        </p:style>
        <p:txBody>
          <a:bodyPr lIns="0" tIns="112320" rIns="0" bIns="0" anchor="t">
            <a:spAutoFit/>
          </a:bodyPr>
          <a:lstStyle/>
          <a:p>
            <a:pPr algn="ctr">
              <a:lnSpc>
                <a:spcPct val="100000"/>
              </a:lnSpc>
              <a:spcBef>
                <a:spcPts val="884"/>
              </a:spcBef>
            </a:pPr>
            <a:r>
              <a:rPr lang="es-CO" sz="4600" b="1" strike="noStrike" spc="126">
                <a:solidFill>
                  <a:srgbClr val="FF8000"/>
                </a:solidFill>
                <a:latin typeface="Bradley Hand ITC"/>
              </a:rPr>
              <a:t>OBJETIVOS</a:t>
            </a:r>
            <a:endParaRPr lang="es-CO" sz="4600" b="0" strike="noStrike" spc="-1">
              <a:solidFill>
                <a:srgbClr val="000000"/>
              </a:solidFill>
              <a:latin typeface="Arial"/>
            </a:endParaRPr>
          </a:p>
          <a:p>
            <a:pPr marL="12600">
              <a:lnSpc>
                <a:spcPts val="1899"/>
              </a:lnSpc>
              <a:spcBef>
                <a:spcPts val="2055"/>
              </a:spcBef>
            </a:pPr>
            <a:r>
              <a:rPr lang="es-CO" sz="2000" b="0" strike="noStrike" spc="-1">
                <a:solidFill>
                  <a:srgbClr val="000000"/>
                </a:solidFill>
                <a:latin typeface="Calibri Light"/>
              </a:rPr>
              <a:t>Objetivo Principal: Potenciar el aprendizaje matemático con eficacia a través de MatematicasProApp. Objetivo de Diagnóstico: Analizar carencias y preferencias para guiar el desarrollo de la aplicación. Objetivos de Intervención: Desarrollar una aplicación interactiva y lúdica centrada en operaciones básicas. Objetivos de Seguimiento y Validación: Evaluar, validar y ajustar la aplicación para garantizar una experiencia educativa mejorada de forma continua.</a:t>
            </a:r>
            <a:endParaRPr lang="es-CO" sz="2000" b="0" strike="noStrike" spc="-1">
              <a:solidFill>
                <a:srgbClr val="000000"/>
              </a:solidFill>
              <a:latin typeface="Arial"/>
            </a:endParaRPr>
          </a:p>
          <a:p>
            <a:pPr marL="882000" indent="-289080">
              <a:lnSpc>
                <a:spcPts val="1919"/>
              </a:lnSpc>
              <a:spcBef>
                <a:spcPts val="1950"/>
              </a:spcBef>
              <a:tabLst>
                <a:tab pos="0" algn="l"/>
              </a:tabLst>
            </a:pPr>
            <a:endParaRPr lang="es-CO" sz="1700" b="0" strike="noStrike" spc="-1">
              <a:solidFill>
                <a:srgbClr val="000000"/>
              </a:solidFill>
              <a:latin typeface="Arial"/>
            </a:endParaRPr>
          </a:p>
        </p:txBody>
      </p:sp>
      <p:sp>
        <p:nvSpPr>
          <p:cNvPr id="85" name="object 17"/>
          <p:cNvSpPr/>
          <p:nvPr/>
        </p:nvSpPr>
        <p:spPr>
          <a:xfrm>
            <a:off x="9002160" y="17667360"/>
            <a:ext cx="366480" cy="630360"/>
          </a:xfrm>
          <a:prstGeom prst="rect">
            <a:avLst/>
          </a:prstGeom>
          <a:noFill/>
          <a:ln w="0">
            <a:noFill/>
          </a:ln>
        </p:spPr>
        <p:style>
          <a:lnRef idx="0">
            <a:scrgbClr r="0" g="0" b="0"/>
          </a:lnRef>
          <a:fillRef idx="0">
            <a:scrgbClr r="0" g="0" b="0"/>
          </a:fillRef>
          <a:effectRef idx="0">
            <a:scrgbClr r="0" g="0" b="0"/>
          </a:effectRef>
          <a:fontRef idx="minor"/>
        </p:style>
        <p:txBody>
          <a:bodyPr lIns="0" tIns="13320" rIns="0" bIns="0" anchor="t">
            <a:spAutoFit/>
          </a:bodyPr>
          <a:lstStyle/>
          <a:p>
            <a:pPr marL="12600">
              <a:lnSpc>
                <a:spcPct val="100000"/>
              </a:lnSpc>
              <a:spcBef>
                <a:spcPts val="105"/>
              </a:spcBef>
            </a:pPr>
            <a:r>
              <a:rPr lang="es-CO" sz="4050" b="1" strike="noStrike" spc="100">
                <a:solidFill>
                  <a:srgbClr val="FFFFFF"/>
                </a:solidFill>
                <a:latin typeface="Tahoma"/>
              </a:rPr>
              <a:t>9</a:t>
            </a:r>
            <a:endParaRPr lang="es-CO" sz="4050" b="0" strike="noStrike" spc="-1">
              <a:solidFill>
                <a:srgbClr val="000000"/>
              </a:solidFill>
              <a:latin typeface="Arial"/>
            </a:endParaRPr>
          </a:p>
        </p:txBody>
      </p:sp>
      <p:sp>
        <p:nvSpPr>
          <p:cNvPr id="86" name="object 18"/>
          <p:cNvSpPr/>
          <p:nvPr/>
        </p:nvSpPr>
        <p:spPr>
          <a:xfrm>
            <a:off x="9694440" y="17757720"/>
            <a:ext cx="1917720" cy="502920"/>
          </a:xfrm>
          <a:prstGeom prst="rect">
            <a:avLst/>
          </a:prstGeom>
          <a:noFill/>
          <a:ln w="0">
            <a:noFill/>
          </a:ln>
        </p:spPr>
        <p:style>
          <a:lnRef idx="0">
            <a:scrgbClr r="0" g="0" b="0"/>
          </a:lnRef>
          <a:fillRef idx="0">
            <a:scrgbClr r="0" g="0" b="0"/>
          </a:fillRef>
          <a:effectRef idx="0">
            <a:scrgbClr r="0" g="0" b="0"/>
          </a:effectRef>
          <a:fontRef idx="minor"/>
        </p:style>
        <p:txBody>
          <a:bodyPr lIns="0" tIns="15840" rIns="0" bIns="0" anchor="t">
            <a:spAutoFit/>
          </a:bodyPr>
          <a:lstStyle/>
          <a:p>
            <a:pPr marL="12600">
              <a:lnSpc>
                <a:spcPct val="100000"/>
              </a:lnSpc>
              <a:spcBef>
                <a:spcPts val="125"/>
              </a:spcBef>
            </a:pPr>
            <a:r>
              <a:rPr lang="es-CO" sz="3200" b="1" strike="noStrike" spc="92">
                <a:solidFill>
                  <a:srgbClr val="FF8000"/>
                </a:solidFill>
                <a:latin typeface="Bradley Hand ITC"/>
              </a:rPr>
              <a:t>ANEXOS:</a:t>
            </a:r>
            <a:endParaRPr lang="es-CO" sz="3200" b="0" strike="noStrike" spc="-1">
              <a:solidFill>
                <a:srgbClr val="FF8000"/>
              </a:solidFill>
              <a:latin typeface="Bradley Hand ITC"/>
            </a:endParaRPr>
          </a:p>
        </p:txBody>
      </p:sp>
      <p:sp>
        <p:nvSpPr>
          <p:cNvPr id="87" name="object 19"/>
          <p:cNvSpPr/>
          <p:nvPr/>
        </p:nvSpPr>
        <p:spPr>
          <a:xfrm>
            <a:off x="10260000" y="18720000"/>
            <a:ext cx="4493880" cy="320400"/>
          </a:xfrm>
          <a:prstGeom prst="rect">
            <a:avLst/>
          </a:prstGeom>
          <a:noFill/>
          <a:ln w="0">
            <a:noFill/>
          </a:ln>
        </p:spPr>
        <p:style>
          <a:lnRef idx="0">
            <a:scrgbClr r="0" g="0" b="0"/>
          </a:lnRef>
          <a:fillRef idx="0">
            <a:scrgbClr r="0" g="0" b="0"/>
          </a:fillRef>
          <a:effectRef idx="0">
            <a:scrgbClr r="0" g="0" b="0"/>
          </a:effectRef>
          <a:fontRef idx="minor"/>
        </p:style>
        <p:txBody>
          <a:bodyPr lIns="0" tIns="41400" rIns="0" bIns="0" anchor="t">
            <a:spAutoFit/>
          </a:bodyPr>
          <a:lstStyle/>
          <a:p>
            <a:pPr marL="12600">
              <a:lnSpc>
                <a:spcPts val="2200"/>
              </a:lnSpc>
              <a:spcBef>
                <a:spcPts val="326"/>
              </a:spcBef>
            </a:pPr>
            <a:r>
              <a:rPr lang="es-CO" sz="1300" b="0" strike="noStrike" spc="-1">
                <a:solidFill>
                  <a:srgbClr val="FF3131"/>
                </a:solidFill>
                <a:latin typeface="Verdana"/>
              </a:rPr>
              <a:t>https://ai2.appinventor.mit.edu/</a:t>
            </a:r>
            <a:endParaRPr lang="es-CO" sz="1300" b="0" strike="noStrike" spc="-1">
              <a:solidFill>
                <a:srgbClr val="000000"/>
              </a:solidFill>
              <a:latin typeface="Arial"/>
            </a:endParaRPr>
          </a:p>
        </p:txBody>
      </p:sp>
      <p:sp>
        <p:nvSpPr>
          <p:cNvPr id="88" name="object 20"/>
          <p:cNvSpPr/>
          <p:nvPr/>
        </p:nvSpPr>
        <p:spPr>
          <a:xfrm>
            <a:off x="11744640" y="17817840"/>
            <a:ext cx="2808000" cy="723960"/>
          </a:xfrm>
          <a:prstGeom prst="rect">
            <a:avLst/>
          </a:prstGeom>
          <a:noFill/>
          <a:ln w="0">
            <a:noFill/>
          </a:ln>
        </p:spPr>
        <p:style>
          <a:lnRef idx="0">
            <a:scrgbClr r="0" g="0" b="0"/>
          </a:lnRef>
          <a:fillRef idx="0">
            <a:scrgbClr r="0" g="0" b="0"/>
          </a:fillRef>
          <a:effectRef idx="0">
            <a:scrgbClr r="0" g="0" b="0"/>
          </a:effectRef>
          <a:fontRef idx="minor"/>
        </p:style>
        <p:txBody>
          <a:bodyPr lIns="0" tIns="34200" rIns="0" bIns="0" anchor="t">
            <a:spAutoFit/>
          </a:bodyPr>
          <a:lstStyle/>
          <a:p>
            <a:pPr marL="12600" indent="1800">
              <a:lnSpc>
                <a:spcPts val="1811"/>
              </a:lnSpc>
              <a:spcBef>
                <a:spcPts val="269"/>
              </a:spcBef>
              <a:tabLst>
                <a:tab pos="0" algn="l"/>
              </a:tabLst>
            </a:pPr>
            <a:r>
              <a:rPr lang="es-CO" sz="1600" b="1" strike="noStrike" spc="-35">
                <a:solidFill>
                  <a:srgbClr val="0097B1"/>
                </a:solidFill>
                <a:latin typeface="Tahoma"/>
              </a:rPr>
              <a:t>Ten </a:t>
            </a:r>
            <a:r>
              <a:rPr lang="es-CO" sz="1600" b="1" strike="noStrike" spc="-55">
                <a:solidFill>
                  <a:srgbClr val="0097B1"/>
                </a:solidFill>
                <a:latin typeface="Tahoma"/>
              </a:rPr>
              <a:t>presente</a:t>
            </a:r>
            <a:r>
              <a:rPr lang="es-CO" sz="1600" b="1" strike="noStrike" spc="-32">
                <a:solidFill>
                  <a:srgbClr val="0097B1"/>
                </a:solidFill>
                <a:latin typeface="Tahoma"/>
              </a:rPr>
              <a:t> </a:t>
            </a:r>
            <a:r>
              <a:rPr lang="es-CO" sz="1600" b="1" strike="noStrike" spc="-46">
                <a:solidFill>
                  <a:srgbClr val="0097B1"/>
                </a:solidFill>
                <a:latin typeface="Tahoma"/>
              </a:rPr>
              <a:t>según</a:t>
            </a:r>
            <a:r>
              <a:rPr lang="es-CO" sz="1600" b="1" strike="noStrike" spc="-32">
                <a:solidFill>
                  <a:srgbClr val="0097B1"/>
                </a:solidFill>
                <a:latin typeface="Tahoma"/>
              </a:rPr>
              <a:t> alcance </a:t>
            </a:r>
            <a:r>
              <a:rPr lang="es-CO" sz="1600" b="1" strike="noStrike" spc="-26">
                <a:solidFill>
                  <a:srgbClr val="0097B1"/>
                </a:solidFill>
                <a:latin typeface="Tahoma"/>
              </a:rPr>
              <a:t> </a:t>
            </a:r>
            <a:r>
              <a:rPr lang="es-CO" sz="1600" b="1" strike="noStrike" spc="-46">
                <a:solidFill>
                  <a:srgbClr val="0097B1"/>
                </a:solidFill>
                <a:latin typeface="Tahoma"/>
              </a:rPr>
              <a:t>y</a:t>
            </a:r>
            <a:r>
              <a:rPr lang="es-CO" sz="1600" b="1" strike="noStrike" spc="-32">
                <a:solidFill>
                  <a:srgbClr val="0097B1"/>
                </a:solidFill>
                <a:latin typeface="Tahoma"/>
              </a:rPr>
              <a:t> </a:t>
            </a:r>
            <a:r>
              <a:rPr lang="es-CO" sz="1600" b="1" strike="noStrike" spc="-12">
                <a:solidFill>
                  <a:srgbClr val="0097B1"/>
                </a:solidFill>
                <a:latin typeface="Tahoma"/>
              </a:rPr>
              <a:t>p</a:t>
            </a:r>
            <a:r>
              <a:rPr lang="es-CO" sz="1600" b="1" strike="noStrike" spc="-66">
                <a:solidFill>
                  <a:srgbClr val="0097B1"/>
                </a:solidFill>
                <a:latin typeface="Tahoma"/>
              </a:rPr>
              <a:t>r</a:t>
            </a:r>
            <a:r>
              <a:rPr lang="es-CO" sz="1600" b="1" strike="noStrike" spc="-35">
                <a:solidFill>
                  <a:srgbClr val="0097B1"/>
                </a:solidFill>
                <a:latin typeface="Tahoma"/>
              </a:rPr>
              <a:t>o</a:t>
            </a:r>
            <a:r>
              <a:rPr lang="es-CO" sz="1600" b="1" strike="noStrike" spc="-7">
                <a:solidFill>
                  <a:srgbClr val="0097B1"/>
                </a:solidFill>
                <a:latin typeface="Tahoma"/>
              </a:rPr>
              <a:t>g</a:t>
            </a:r>
            <a:r>
              <a:rPr lang="es-CO" sz="1600" b="1" strike="noStrike" spc="-66">
                <a:solidFill>
                  <a:srgbClr val="0097B1"/>
                </a:solidFill>
                <a:latin typeface="Tahoma"/>
              </a:rPr>
              <a:t>r</a:t>
            </a:r>
            <a:r>
              <a:rPr lang="es-CO" sz="1600" b="1" strike="noStrike" spc="21">
                <a:solidFill>
                  <a:srgbClr val="0097B1"/>
                </a:solidFill>
                <a:latin typeface="Tahoma"/>
              </a:rPr>
              <a:t>a</a:t>
            </a:r>
            <a:r>
              <a:rPr lang="es-CO" sz="1600" b="1" strike="noStrike" spc="-80">
                <a:solidFill>
                  <a:srgbClr val="0097B1"/>
                </a:solidFill>
                <a:latin typeface="Tahoma"/>
              </a:rPr>
              <a:t>m</a:t>
            </a:r>
            <a:r>
              <a:rPr lang="es-CO" sz="1600" b="1" strike="noStrike" spc="26">
                <a:solidFill>
                  <a:srgbClr val="0097B1"/>
                </a:solidFill>
                <a:latin typeface="Tahoma"/>
              </a:rPr>
              <a:t>a</a:t>
            </a:r>
            <a:r>
              <a:rPr lang="es-CO" sz="1600" b="1" strike="noStrike" spc="-32">
                <a:solidFill>
                  <a:srgbClr val="0097B1"/>
                </a:solidFill>
                <a:latin typeface="Tahoma"/>
              </a:rPr>
              <a:t> </a:t>
            </a:r>
            <a:r>
              <a:rPr lang="es-CO" sz="1600" b="1" strike="noStrike" spc="-327">
                <a:solidFill>
                  <a:srgbClr val="0097B1"/>
                </a:solidFill>
                <a:latin typeface="Tahoma"/>
              </a:rPr>
              <a:t>I</a:t>
            </a:r>
            <a:r>
              <a:rPr lang="es-CO" sz="1600" b="1" strike="noStrike" spc="1">
                <a:solidFill>
                  <a:srgbClr val="0097B1"/>
                </a:solidFill>
                <a:latin typeface="Tahoma"/>
              </a:rPr>
              <a:t>D</a:t>
            </a:r>
            <a:r>
              <a:rPr lang="es-CO" sz="1600" b="1" strike="noStrike" spc="7">
                <a:solidFill>
                  <a:srgbClr val="0097B1"/>
                </a:solidFill>
                <a:latin typeface="Tahoma"/>
              </a:rPr>
              <a:t>S</a:t>
            </a:r>
            <a:r>
              <a:rPr lang="es-CO" sz="1600" b="1" strike="noStrike" spc="-97">
                <a:solidFill>
                  <a:srgbClr val="0097B1"/>
                </a:solidFill>
                <a:latin typeface="Tahoma"/>
              </a:rPr>
              <a:t>,</a:t>
            </a:r>
            <a:r>
              <a:rPr lang="es-CO" sz="1600" b="1" strike="noStrike" spc="-32">
                <a:solidFill>
                  <a:srgbClr val="0097B1"/>
                </a:solidFill>
                <a:latin typeface="Tahoma"/>
              </a:rPr>
              <a:t> </a:t>
            </a:r>
            <a:r>
              <a:rPr lang="es-CO" sz="1600" b="1" strike="noStrike" spc="21">
                <a:solidFill>
                  <a:srgbClr val="0097B1"/>
                </a:solidFill>
                <a:latin typeface="Tahoma"/>
              </a:rPr>
              <a:t>C</a:t>
            </a:r>
            <a:r>
              <a:rPr lang="es-CO" sz="1600" b="1" strike="noStrike" spc="-327">
                <a:solidFill>
                  <a:srgbClr val="0097B1"/>
                </a:solidFill>
                <a:latin typeface="Tahoma"/>
              </a:rPr>
              <a:t>I</a:t>
            </a:r>
            <a:r>
              <a:rPr lang="es-CO" sz="1600" b="1" strike="noStrike" spc="-1">
                <a:solidFill>
                  <a:srgbClr val="0097B1"/>
                </a:solidFill>
                <a:latin typeface="Tahoma"/>
              </a:rPr>
              <a:t>B</a:t>
            </a:r>
            <a:r>
              <a:rPr lang="es-CO" sz="1600" b="1" strike="noStrike" spc="-97">
                <a:solidFill>
                  <a:srgbClr val="0097B1"/>
                </a:solidFill>
                <a:latin typeface="Tahoma"/>
              </a:rPr>
              <a:t>,</a:t>
            </a:r>
            <a:r>
              <a:rPr lang="es-CO" sz="1600" b="1" strike="noStrike" spc="-32">
                <a:solidFill>
                  <a:srgbClr val="0097B1"/>
                </a:solidFill>
                <a:latin typeface="Tahoma"/>
              </a:rPr>
              <a:t> </a:t>
            </a:r>
            <a:r>
              <a:rPr lang="es-CO" sz="1600" b="1" strike="noStrike" spc="1">
                <a:solidFill>
                  <a:srgbClr val="0097B1"/>
                </a:solidFill>
                <a:latin typeface="Tahoma"/>
              </a:rPr>
              <a:t>T</a:t>
            </a:r>
            <a:r>
              <a:rPr lang="es-CO" sz="1600" b="1" strike="noStrike" spc="97">
                <a:solidFill>
                  <a:srgbClr val="0097B1"/>
                </a:solidFill>
                <a:latin typeface="Tahoma"/>
              </a:rPr>
              <a:t>A</a:t>
            </a:r>
            <a:r>
              <a:rPr lang="es-CO" sz="1600" b="1" strike="noStrike" spc="7">
                <a:solidFill>
                  <a:srgbClr val="0097B1"/>
                </a:solidFill>
                <a:latin typeface="Tahoma"/>
              </a:rPr>
              <a:t>S</a:t>
            </a:r>
            <a:r>
              <a:rPr lang="es-CO" sz="1600" b="1" strike="noStrike" spc="-327">
                <a:solidFill>
                  <a:srgbClr val="0097B1"/>
                </a:solidFill>
                <a:latin typeface="Tahoma"/>
              </a:rPr>
              <a:t>I</a:t>
            </a:r>
            <a:r>
              <a:rPr lang="es-CO" sz="1600" b="1" strike="noStrike" spc="1">
                <a:solidFill>
                  <a:srgbClr val="0097B1"/>
                </a:solidFill>
                <a:latin typeface="Tahoma"/>
              </a:rPr>
              <a:t>D</a:t>
            </a:r>
            <a:r>
              <a:rPr lang="es-CO" sz="1600" b="1" strike="noStrike" spc="-182">
                <a:solidFill>
                  <a:srgbClr val="0097B1"/>
                </a:solidFill>
                <a:latin typeface="Tahoma"/>
              </a:rPr>
              <a:t>:</a:t>
            </a:r>
            <a:endParaRPr lang="es-CO" sz="1600" b="0" strike="noStrike" spc="-1">
              <a:solidFill>
                <a:srgbClr val="000000"/>
              </a:solidFill>
              <a:latin typeface="Arial"/>
            </a:endParaRPr>
          </a:p>
        </p:txBody>
      </p:sp>
      <p:sp>
        <p:nvSpPr>
          <p:cNvPr id="89" name="Rectángulo 88"/>
          <p:cNvSpPr/>
          <p:nvPr/>
        </p:nvSpPr>
        <p:spPr>
          <a:xfrm>
            <a:off x="0" y="0"/>
            <a:ext cx="15074640" cy="5219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u="sng" strike="noStrike" spc="-1">
              <a:solidFill>
                <a:srgbClr val="000000"/>
              </a:solidFill>
              <a:uFillTx/>
              <a:latin typeface="Arial"/>
            </a:endParaRPr>
          </a:p>
        </p:txBody>
      </p:sp>
      <p:sp>
        <p:nvSpPr>
          <p:cNvPr id="90" name="Rectángulo 89"/>
          <p:cNvSpPr/>
          <p:nvPr/>
        </p:nvSpPr>
        <p:spPr>
          <a:xfrm>
            <a:off x="0" y="4320000"/>
            <a:ext cx="7919280" cy="287964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91" name="Rectángulo 90"/>
          <p:cNvSpPr/>
          <p:nvPr/>
        </p:nvSpPr>
        <p:spPr>
          <a:xfrm>
            <a:off x="8639640" y="4663800"/>
            <a:ext cx="6398280" cy="300636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es-CO" sz="1800" b="0" strike="noStrike" spc="-1">
              <a:solidFill>
                <a:srgbClr val="000000"/>
              </a:solidFill>
              <a:latin typeface="Arial"/>
            </a:endParaRPr>
          </a:p>
        </p:txBody>
      </p:sp>
      <p:sp>
        <p:nvSpPr>
          <p:cNvPr id="92" name="PlaceHolder 1"/>
          <p:cNvSpPr>
            <a:spLocks noGrp="1"/>
          </p:cNvSpPr>
          <p:nvPr>
            <p:ph type="title"/>
          </p:nvPr>
        </p:nvSpPr>
        <p:spPr>
          <a:xfrm>
            <a:off x="1485000" y="-540000"/>
            <a:ext cx="11654640" cy="3742560"/>
          </a:xfrm>
          <a:prstGeom prst="rect">
            <a:avLst/>
          </a:prstGeom>
          <a:noFill/>
          <a:ln w="0">
            <a:noFill/>
          </a:ln>
        </p:spPr>
        <p:txBody>
          <a:bodyPr lIns="0" tIns="386640" rIns="0" bIns="0" anchor="t">
            <a:noAutofit/>
          </a:bodyPr>
          <a:lstStyle/>
          <a:p>
            <a:pPr marL="2242800" indent="0" algn="ctr">
              <a:lnSpc>
                <a:spcPct val="100000"/>
              </a:lnSpc>
              <a:spcBef>
                <a:spcPts val="3044"/>
              </a:spcBef>
              <a:buNone/>
              <a:tabLst>
                <a:tab pos="0" algn="l"/>
              </a:tabLst>
            </a:pPr>
            <a:r>
              <a:rPr lang="es-CO" sz="5300" b="1" strike="noStrike" spc="-1">
                <a:solidFill>
                  <a:srgbClr val="FF8000"/>
                </a:solidFill>
                <a:latin typeface="Viner Hand ITC"/>
              </a:rPr>
              <a:t>Matematicas ProApp</a:t>
            </a:r>
            <a:endParaRPr lang="es-CO" sz="5300" b="0" strike="noStrike" spc="-1">
              <a:solidFill>
                <a:srgbClr val="000000"/>
              </a:solidFill>
              <a:latin typeface="Arial"/>
            </a:endParaRPr>
          </a:p>
          <a:p>
            <a:pPr marL="2261880" indent="0" algn="ctr">
              <a:lnSpc>
                <a:spcPct val="100000"/>
              </a:lnSpc>
              <a:spcBef>
                <a:spcPts val="785"/>
              </a:spcBef>
              <a:buNone/>
              <a:tabLst>
                <a:tab pos="0" algn="l"/>
              </a:tabLst>
            </a:pPr>
            <a:endParaRPr lang="es-CO" sz="1350" b="0" strike="noStrike" spc="-1">
              <a:solidFill>
                <a:srgbClr val="000000"/>
              </a:solidFill>
              <a:latin typeface="Arial"/>
            </a:endParaRPr>
          </a:p>
        </p:txBody>
      </p:sp>
      <p:sp>
        <p:nvSpPr>
          <p:cNvPr id="93" name="object 5"/>
          <p:cNvSpPr/>
          <p:nvPr/>
        </p:nvSpPr>
        <p:spPr>
          <a:xfrm>
            <a:off x="5112360" y="1260000"/>
            <a:ext cx="5758920" cy="290016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chor="t">
            <a:spAutoFit/>
          </a:bodyPr>
          <a:lstStyle/>
          <a:p>
            <a:pPr marL="516960" algn="ctr">
              <a:lnSpc>
                <a:spcPct val="100000"/>
              </a:lnSpc>
              <a:spcBef>
                <a:spcPts val="113"/>
              </a:spcBef>
            </a:pPr>
            <a:endParaRPr lang="es-CO" sz="6150" b="0" strike="noStrike" spc="-1">
              <a:solidFill>
                <a:srgbClr val="000000"/>
              </a:solidFill>
              <a:latin typeface="Arial"/>
            </a:endParaRPr>
          </a:p>
          <a:p>
            <a:pPr marL="575280" algn="ctr">
              <a:lnSpc>
                <a:spcPct val="100000"/>
              </a:lnSpc>
              <a:spcBef>
                <a:spcPts val="221"/>
              </a:spcBef>
            </a:pPr>
            <a:r>
              <a:rPr lang="es-CO" sz="3600" b="1" strike="noStrike" spc="197">
                <a:solidFill>
                  <a:srgbClr val="FF8000"/>
                </a:solidFill>
                <a:latin typeface="Bradley Hand ITC"/>
              </a:rPr>
              <a:t>MatematicasProApp</a:t>
            </a:r>
            <a:r>
              <a:rPr sz="3600"/>
              <a:t/>
            </a:r>
            <a:br>
              <a:rPr sz="3600"/>
            </a:br>
            <a:r>
              <a:rPr lang="es-CO" sz="1800" b="1" strike="noStrike" spc="197">
                <a:solidFill>
                  <a:srgbClr val="000000"/>
                </a:solidFill>
                <a:latin typeface="Calibri Light"/>
              </a:rPr>
              <a:t>diseñada para niños colombianos, brinda una experiencia amigable para fortalecer habilidades matemáticas desde la primaria. Suma, resta, multiplicación y división, todo en una aplicación interactiva y educativa.</a:t>
            </a:r>
            <a:endParaRPr lang="es-CO" sz="1800" b="0" strike="noStrike" spc="-1">
              <a:solidFill>
                <a:srgbClr val="000000"/>
              </a:solidFill>
              <a:latin typeface="Arial"/>
            </a:endParaRPr>
          </a:p>
        </p:txBody>
      </p:sp>
      <p:sp>
        <p:nvSpPr>
          <p:cNvPr id="94" name="object 10"/>
          <p:cNvSpPr/>
          <p:nvPr/>
        </p:nvSpPr>
        <p:spPr>
          <a:xfrm>
            <a:off x="8883000" y="1643040"/>
            <a:ext cx="2096280" cy="336960"/>
          </a:xfrm>
          <a:prstGeom prst="rect">
            <a:avLst/>
          </a:prstGeom>
          <a:noFill/>
          <a:ln w="0">
            <a:noFill/>
          </a:ln>
        </p:spPr>
        <p:style>
          <a:lnRef idx="0">
            <a:scrgbClr r="0" g="0" b="0"/>
          </a:lnRef>
          <a:fillRef idx="0">
            <a:scrgbClr r="0" g="0" b="0"/>
          </a:fillRef>
          <a:effectRef idx="0">
            <a:scrgbClr r="0" g="0" b="0"/>
          </a:effectRef>
          <a:fontRef idx="minor"/>
        </p:style>
        <p:txBody>
          <a:bodyPr lIns="0" tIns="17280" rIns="0" bIns="0" anchor="t">
            <a:spAutoFit/>
          </a:bodyPr>
          <a:lstStyle/>
          <a:p>
            <a:pPr marL="12600">
              <a:lnSpc>
                <a:spcPct val="100000"/>
              </a:lnSpc>
              <a:spcBef>
                <a:spcPts val="136"/>
              </a:spcBef>
              <a:tabLst>
                <a:tab pos="1955880" algn="l"/>
              </a:tabLst>
            </a:pPr>
            <a:r>
              <a:rPr lang="es-CO" sz="2100" b="1" strike="noStrike" spc="-1">
                <a:solidFill>
                  <a:srgbClr val="FF8000"/>
                </a:solidFill>
                <a:latin typeface="Tahoma"/>
              </a:rPr>
              <a:t>Ing. Software	</a:t>
            </a:r>
            <a:endParaRPr lang="es-CO" sz="2100" b="0" strike="noStrike" spc="-1">
              <a:solidFill>
                <a:srgbClr val="000000"/>
              </a:solidFill>
              <a:latin typeface="Arial"/>
            </a:endParaRPr>
          </a:p>
        </p:txBody>
      </p:sp>
      <p:sp>
        <p:nvSpPr>
          <p:cNvPr id="95" name="Elipse 94"/>
          <p:cNvSpPr/>
          <p:nvPr/>
        </p:nvSpPr>
        <p:spPr>
          <a:xfrm>
            <a:off x="4680000" y="2124360"/>
            <a:ext cx="899280" cy="86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96" name="Elipse 95"/>
          <p:cNvSpPr/>
          <p:nvPr/>
        </p:nvSpPr>
        <p:spPr>
          <a:xfrm>
            <a:off x="12060360" y="1836000"/>
            <a:ext cx="899280" cy="86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97" name="Rectángulo 96"/>
          <p:cNvSpPr/>
          <p:nvPr/>
        </p:nvSpPr>
        <p:spPr>
          <a:xfrm>
            <a:off x="4932000" y="2124360"/>
            <a:ext cx="375120" cy="107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4800" b="1" strike="noStrike" spc="197">
                <a:solidFill>
                  <a:srgbClr val="FFFFFF"/>
                </a:solidFill>
                <a:latin typeface="Viner Hand ITC"/>
              </a:rPr>
              <a:t>1</a:t>
            </a:r>
            <a:endParaRPr lang="es-CO" sz="4800" b="0" strike="noStrike" spc="-1">
              <a:solidFill>
                <a:srgbClr val="000000"/>
              </a:solidFill>
              <a:latin typeface="Arial"/>
            </a:endParaRPr>
          </a:p>
        </p:txBody>
      </p:sp>
      <p:sp>
        <p:nvSpPr>
          <p:cNvPr id="98" name="Rectángulo 97"/>
          <p:cNvSpPr/>
          <p:nvPr/>
        </p:nvSpPr>
        <p:spPr>
          <a:xfrm>
            <a:off x="4932000" y="2124720"/>
            <a:ext cx="375120" cy="107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4800" b="1" strike="noStrike" spc="197">
                <a:solidFill>
                  <a:srgbClr val="FFFFFF"/>
                </a:solidFill>
                <a:latin typeface="Viner Hand ITC"/>
              </a:rPr>
              <a:t>1</a:t>
            </a:r>
            <a:endParaRPr lang="es-CO" sz="4800" b="0" strike="noStrike" spc="-1">
              <a:solidFill>
                <a:srgbClr val="000000"/>
              </a:solidFill>
              <a:latin typeface="Arial"/>
            </a:endParaRPr>
          </a:p>
        </p:txBody>
      </p:sp>
      <p:sp>
        <p:nvSpPr>
          <p:cNvPr id="99" name="Rectángulo 98"/>
          <p:cNvSpPr/>
          <p:nvPr/>
        </p:nvSpPr>
        <p:spPr>
          <a:xfrm>
            <a:off x="12224520" y="1836000"/>
            <a:ext cx="375120" cy="93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4800" b="1" strike="noStrike" spc="197">
                <a:solidFill>
                  <a:srgbClr val="FFFFFF"/>
                </a:solidFill>
                <a:latin typeface="Viner Hand ITC"/>
              </a:rPr>
              <a:t>2</a:t>
            </a:r>
            <a:endParaRPr lang="es-CO" sz="4800" b="0" strike="noStrike" spc="-1">
              <a:solidFill>
                <a:srgbClr val="000000"/>
              </a:solidFill>
              <a:latin typeface="Arial"/>
            </a:endParaRPr>
          </a:p>
        </p:txBody>
      </p:sp>
      <p:sp>
        <p:nvSpPr>
          <p:cNvPr id="100" name="object 12"/>
          <p:cNvSpPr/>
          <p:nvPr/>
        </p:nvSpPr>
        <p:spPr>
          <a:xfrm>
            <a:off x="10980000" y="2880000"/>
            <a:ext cx="5937840" cy="2336760"/>
          </a:xfrm>
          <a:prstGeom prst="rect">
            <a:avLst/>
          </a:prstGeom>
          <a:noFill/>
          <a:ln w="0">
            <a:noFill/>
          </a:ln>
        </p:spPr>
        <p:style>
          <a:lnRef idx="0">
            <a:scrgbClr r="0" g="0" b="0"/>
          </a:lnRef>
          <a:fillRef idx="0">
            <a:scrgbClr r="0" g="0" b="0"/>
          </a:fillRef>
          <a:effectRef idx="0">
            <a:scrgbClr r="0" g="0" b="0"/>
          </a:effectRef>
          <a:fontRef idx="minor"/>
        </p:style>
        <p:txBody>
          <a:bodyPr lIns="0" tIns="12240" rIns="0" bIns="0" anchor="t">
            <a:spAutoFit/>
          </a:bodyPr>
          <a:lstStyle/>
          <a:p>
            <a:pPr marL="12600">
              <a:lnSpc>
                <a:spcPct val="106000"/>
              </a:lnSpc>
              <a:spcBef>
                <a:spcPts val="96"/>
              </a:spcBef>
              <a:tabLst>
                <a:tab pos="1803960" algn="l"/>
              </a:tabLst>
            </a:pPr>
            <a:r>
              <a:rPr lang="es-CO" sz="2600" b="1" strike="noStrike" spc="-1">
                <a:solidFill>
                  <a:srgbClr val="FF8000"/>
                </a:solidFill>
                <a:latin typeface="Bradley Hand ITC"/>
              </a:rPr>
              <a:t>Planteamiento del problema</a:t>
            </a:r>
            <a:r>
              <a:rPr sz="2600"/>
              <a:t/>
            </a:r>
            <a:br>
              <a:rPr sz="2600"/>
            </a:br>
            <a:r>
              <a:rPr sz="1800"/>
              <a:t/>
            </a:r>
            <a:br>
              <a:rPr sz="1800"/>
            </a:br>
            <a:r>
              <a:rPr lang="es-CO" sz="2000" b="0" strike="noStrike" spc="-1">
                <a:solidFill>
                  <a:srgbClr val="000000"/>
                </a:solidFill>
                <a:latin typeface="Calibri Light"/>
              </a:rPr>
              <a:t>¿Cómo mejorar las deficiencias </a:t>
            </a:r>
            <a:r>
              <a:rPr sz="2000"/>
              <a:t/>
            </a:r>
            <a:br>
              <a:rPr sz="2000"/>
            </a:br>
            <a:r>
              <a:rPr lang="es-CO" sz="2000" b="0" strike="noStrike" spc="-1">
                <a:solidFill>
                  <a:srgbClr val="000000"/>
                </a:solidFill>
                <a:latin typeface="Calibri Light"/>
              </a:rPr>
              <a:t>en matemáticas de estudiantes </a:t>
            </a:r>
            <a:r>
              <a:rPr sz="2000"/>
              <a:t/>
            </a:r>
            <a:br>
              <a:rPr sz="2000"/>
            </a:br>
            <a:r>
              <a:rPr lang="es-CO" sz="2000" b="0" strike="noStrike" spc="-1">
                <a:solidFill>
                  <a:srgbClr val="000000"/>
                </a:solidFill>
                <a:latin typeface="Calibri Light"/>
              </a:rPr>
              <a:t>de primaria en Colombia, </a:t>
            </a:r>
            <a:r>
              <a:rPr sz="2000"/>
              <a:t/>
            </a:r>
            <a:br>
              <a:rPr sz="2000"/>
            </a:br>
            <a:r>
              <a:rPr lang="es-CO" sz="2000" b="0" strike="noStrike" spc="-1">
                <a:solidFill>
                  <a:srgbClr val="000000"/>
                </a:solidFill>
                <a:latin typeface="Calibri Light"/>
              </a:rPr>
              <a:t>según evaluaciones recientes,</a:t>
            </a:r>
            <a:r>
              <a:rPr sz="2000"/>
              <a:t/>
            </a:r>
            <a:br>
              <a:rPr sz="2000"/>
            </a:br>
            <a:r>
              <a:rPr lang="es-CO" sz="2000" b="0" strike="noStrike" spc="-1">
                <a:solidFill>
                  <a:srgbClr val="000000"/>
                </a:solidFill>
                <a:latin typeface="Calibri Light"/>
              </a:rPr>
              <a:t> para lograr un aprendizaje sólido?</a:t>
            </a:r>
            <a:endParaRPr lang="es-CO" sz="2000" b="0" strike="noStrike" spc="-1">
              <a:solidFill>
                <a:srgbClr val="000000"/>
              </a:solidFill>
              <a:latin typeface="Arial"/>
            </a:endParaRPr>
          </a:p>
        </p:txBody>
      </p:sp>
      <p:sp>
        <p:nvSpPr>
          <p:cNvPr id="101" name="Rectángulo 100"/>
          <p:cNvSpPr/>
          <p:nvPr/>
        </p:nvSpPr>
        <p:spPr>
          <a:xfrm>
            <a:off x="2864160" y="7384680"/>
            <a:ext cx="375120" cy="107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4800" b="1" strike="noStrike" spc="197">
                <a:solidFill>
                  <a:srgbClr val="FFFFFF"/>
                </a:solidFill>
                <a:latin typeface="Viner Hand ITC"/>
              </a:rPr>
              <a:t>3</a:t>
            </a:r>
            <a:endParaRPr lang="es-CO" sz="4800" b="0" strike="noStrike" spc="-1">
              <a:solidFill>
                <a:srgbClr val="000000"/>
              </a:solidFill>
              <a:latin typeface="Arial"/>
            </a:endParaRPr>
          </a:p>
        </p:txBody>
      </p:sp>
      <p:sp>
        <p:nvSpPr>
          <p:cNvPr id="102" name="Triángulo rectángulo 101"/>
          <p:cNvSpPr/>
          <p:nvPr/>
        </p:nvSpPr>
        <p:spPr>
          <a:xfrm flipH="1" flipV="1">
            <a:off x="11339640" y="-360"/>
            <a:ext cx="3733920" cy="1439640"/>
          </a:xfrm>
          <a:prstGeom prst="rtTriangl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03" name="Elipse 102"/>
          <p:cNvSpPr/>
          <p:nvPr/>
        </p:nvSpPr>
        <p:spPr>
          <a:xfrm>
            <a:off x="9360000" y="7380000"/>
            <a:ext cx="1079280" cy="104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04" name="Rectángulo 103"/>
          <p:cNvSpPr/>
          <p:nvPr/>
        </p:nvSpPr>
        <p:spPr>
          <a:xfrm>
            <a:off x="9585360" y="7249680"/>
            <a:ext cx="673920" cy="106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6150" b="1" strike="noStrike" spc="256">
                <a:solidFill>
                  <a:srgbClr val="FFFFFF"/>
                </a:solidFill>
                <a:latin typeface="Bradley Hand ITC"/>
                <a:ea typeface="Microsoft YaHei"/>
              </a:rPr>
              <a:t>4</a:t>
            </a:r>
            <a:endParaRPr lang="es-CO" sz="6150" b="0" strike="noStrike" spc="-1">
              <a:solidFill>
                <a:srgbClr val="000000"/>
              </a:solidFill>
              <a:latin typeface="Arial"/>
            </a:endParaRPr>
          </a:p>
        </p:txBody>
      </p:sp>
      <p:sp>
        <p:nvSpPr>
          <p:cNvPr id="105" name="Rectángulo 104"/>
          <p:cNvSpPr/>
          <p:nvPr/>
        </p:nvSpPr>
        <p:spPr>
          <a:xfrm>
            <a:off x="373320" y="11864160"/>
            <a:ext cx="5714280" cy="28792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06" name="Rectángulo 105"/>
          <p:cNvSpPr/>
          <p:nvPr/>
        </p:nvSpPr>
        <p:spPr>
          <a:xfrm>
            <a:off x="5040000" y="4588920"/>
            <a:ext cx="4319640" cy="345024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07" name="Triángulo rectángulo 106"/>
          <p:cNvSpPr/>
          <p:nvPr/>
        </p:nvSpPr>
        <p:spPr>
          <a:xfrm>
            <a:off x="0" y="16279200"/>
            <a:ext cx="5399640" cy="1179000"/>
          </a:xfrm>
          <a:prstGeom prst="rtTriangl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08" name="object 7"/>
          <p:cNvSpPr/>
          <p:nvPr/>
        </p:nvSpPr>
        <p:spPr>
          <a:xfrm>
            <a:off x="252000" y="12960000"/>
            <a:ext cx="6659280" cy="3391200"/>
          </a:xfrm>
          <a:prstGeom prst="rect">
            <a:avLst/>
          </a:prstGeom>
          <a:noFill/>
          <a:ln w="0">
            <a:noFill/>
          </a:ln>
        </p:spPr>
        <p:style>
          <a:lnRef idx="0">
            <a:scrgbClr r="0" g="0" b="0"/>
          </a:lnRef>
          <a:fillRef idx="0">
            <a:scrgbClr r="0" g="0" b="0"/>
          </a:fillRef>
          <a:effectRef idx="0">
            <a:scrgbClr r="0" g="0" b="0"/>
          </a:effectRef>
          <a:fontRef idx="minor"/>
        </p:style>
        <p:txBody>
          <a:bodyPr lIns="0" tIns="131400" rIns="0" bIns="0" anchor="t">
            <a:spAutoFit/>
          </a:bodyPr>
          <a:lstStyle/>
          <a:p>
            <a:pPr algn="ctr">
              <a:lnSpc>
                <a:spcPct val="100000"/>
              </a:lnSpc>
              <a:spcBef>
                <a:spcPts val="1035"/>
              </a:spcBef>
            </a:pPr>
            <a:r>
              <a:rPr lang="es-CO" sz="2800" b="1" strike="noStrike" spc="208">
                <a:solidFill>
                  <a:srgbClr val="535353"/>
                </a:solidFill>
                <a:latin typeface="Tahoma"/>
              </a:rPr>
              <a:t>     </a:t>
            </a:r>
            <a:r>
              <a:rPr lang="es-CO" sz="3600" b="1" strike="noStrike" spc="208">
                <a:solidFill>
                  <a:srgbClr val="FF8000"/>
                </a:solidFill>
                <a:latin typeface="Bradley Hand ITC"/>
              </a:rPr>
              <a:t>RESULTADOS</a:t>
            </a:r>
            <a:endParaRPr lang="es-CO" sz="3600" b="0" strike="noStrike" spc="-1">
              <a:solidFill>
                <a:srgbClr val="000000"/>
              </a:solidFill>
              <a:latin typeface="Arial"/>
            </a:endParaRPr>
          </a:p>
          <a:p>
            <a:pPr marL="12600">
              <a:lnSpc>
                <a:spcPts val="1911"/>
              </a:lnSpc>
              <a:spcBef>
                <a:spcPts val="2245"/>
              </a:spcBef>
              <a:tabLst>
                <a:tab pos="0" algn="l"/>
              </a:tabLst>
            </a:pPr>
            <a:r>
              <a:rPr lang="es-CO" sz="2000" b="0" strike="noStrike" spc="-1">
                <a:solidFill>
                  <a:srgbClr val="000000"/>
                </a:solidFill>
                <a:latin typeface="Calibri Light"/>
              </a:rPr>
              <a:t>Los resultados del proyecto sugieren que la aplicación "Matematicasproapp" podría ser aún más efectiva si se  implementara de manera más amplia. La aplicación podría estar disponible para todos los estudiantes de primaria en Colombia, no solo para los que participan en pruebas piloto. Además, la aplicación podría mejorarse aún más con el tiempo, incorporando nuevas características y contenido.Con la implementación y el desarrollo continuos, la aplicación "Matematicasproapp" podría tener un impacto significativo en la educación matemática en Colombia.</a:t>
            </a:r>
            <a:endParaRPr lang="es-CO" sz="2000" b="0" strike="noStrike" spc="-1">
              <a:solidFill>
                <a:srgbClr val="000000"/>
              </a:solidFill>
              <a:latin typeface="Arial"/>
            </a:endParaRPr>
          </a:p>
        </p:txBody>
      </p:sp>
      <p:pic>
        <p:nvPicPr>
          <p:cNvPr id="109" name="Imagen 108"/>
          <p:cNvPicPr/>
          <p:nvPr/>
        </p:nvPicPr>
        <p:blipFill>
          <a:blip r:embed="rId3"/>
          <a:stretch/>
        </p:blipFill>
        <p:spPr>
          <a:xfrm>
            <a:off x="1188000" y="12816000"/>
            <a:ext cx="1079640" cy="1079640"/>
          </a:xfrm>
          <a:prstGeom prst="rect">
            <a:avLst/>
          </a:prstGeom>
          <a:ln w="0">
            <a:noFill/>
          </a:ln>
        </p:spPr>
      </p:pic>
      <p:sp>
        <p:nvSpPr>
          <p:cNvPr id="110" name="Elipse 109"/>
          <p:cNvSpPr/>
          <p:nvPr/>
        </p:nvSpPr>
        <p:spPr>
          <a:xfrm>
            <a:off x="2700360" y="11916360"/>
            <a:ext cx="1079280" cy="104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11" name="Rectángulo 110"/>
          <p:cNvSpPr/>
          <p:nvPr/>
        </p:nvSpPr>
        <p:spPr>
          <a:xfrm>
            <a:off x="2916000" y="11786040"/>
            <a:ext cx="673920" cy="106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6150" b="1" strike="noStrike" spc="256">
                <a:solidFill>
                  <a:srgbClr val="FFFFFF"/>
                </a:solidFill>
                <a:latin typeface="Bradley Hand ITC"/>
                <a:ea typeface="Microsoft YaHei"/>
              </a:rPr>
              <a:t>5</a:t>
            </a:r>
            <a:endParaRPr lang="es-CO" sz="6150" b="0" strike="noStrike" spc="-1">
              <a:solidFill>
                <a:srgbClr val="000000"/>
              </a:solidFill>
              <a:latin typeface="Arial"/>
            </a:endParaRPr>
          </a:p>
        </p:txBody>
      </p:sp>
      <p:pic>
        <p:nvPicPr>
          <p:cNvPr id="112" name="Imagen 111"/>
          <p:cNvPicPr/>
          <p:nvPr/>
        </p:nvPicPr>
        <p:blipFill>
          <a:blip r:embed="rId4"/>
          <a:stretch/>
        </p:blipFill>
        <p:spPr>
          <a:xfrm>
            <a:off x="0" y="0"/>
            <a:ext cx="4550400" cy="3959640"/>
          </a:xfrm>
          <a:prstGeom prst="rect">
            <a:avLst/>
          </a:prstGeom>
          <a:ln w="0">
            <a:noFill/>
          </a:ln>
        </p:spPr>
      </p:pic>
      <p:sp>
        <p:nvSpPr>
          <p:cNvPr id="113" name="object 11"/>
          <p:cNvSpPr/>
          <p:nvPr/>
        </p:nvSpPr>
        <p:spPr>
          <a:xfrm>
            <a:off x="4680000" y="1618920"/>
            <a:ext cx="4859280" cy="361080"/>
          </a:xfrm>
          <a:prstGeom prst="rect">
            <a:avLst/>
          </a:prstGeom>
          <a:noFill/>
          <a:ln w="0">
            <a:noFill/>
          </a:ln>
        </p:spPr>
        <p:style>
          <a:lnRef idx="0">
            <a:scrgbClr r="0" g="0" b="0"/>
          </a:lnRef>
          <a:fillRef idx="0">
            <a:scrgbClr r="0" g="0" b="0"/>
          </a:fillRef>
          <a:effectRef idx="0">
            <a:scrgbClr r="0" g="0" b="0"/>
          </a:effectRef>
          <a:fontRef idx="minor"/>
        </p:style>
        <p:txBody>
          <a:bodyPr lIns="0" tIns="41400" rIns="0" bIns="0" anchor="t">
            <a:spAutoFit/>
          </a:bodyPr>
          <a:lstStyle/>
          <a:p>
            <a:pPr marL="117000">
              <a:lnSpc>
                <a:spcPct val="100000"/>
              </a:lnSpc>
              <a:spcBef>
                <a:spcPts val="326"/>
              </a:spcBef>
              <a:tabLst>
                <a:tab pos="1861920" algn="l"/>
                <a:tab pos="2348280" algn="l"/>
              </a:tabLst>
            </a:pPr>
            <a:r>
              <a:rPr lang="es-CO" sz="2100" b="1" strike="noStrike" spc="-1">
                <a:solidFill>
                  <a:srgbClr val="FF8000"/>
                </a:solidFill>
                <a:latin typeface="Tahoma"/>
                <a:ea typeface="Microsoft YaHei"/>
              </a:rPr>
              <a:t>Nocturna – </a:t>
            </a:r>
            <a:r>
              <a:rPr lang="es-CO" sz="2100" b="1" strike="noStrike" spc="-265">
                <a:solidFill>
                  <a:srgbClr val="FF8000"/>
                </a:solidFill>
                <a:latin typeface="Tahoma"/>
                <a:ea typeface="Microsoft YaHei"/>
              </a:rPr>
              <a:t>II </a:t>
            </a:r>
            <a:r>
              <a:rPr lang="es-CO" sz="2100" b="1" strike="noStrike" spc="182">
                <a:solidFill>
                  <a:srgbClr val="FF8000"/>
                </a:solidFill>
                <a:latin typeface="Tahoma"/>
                <a:ea typeface="Microsoft YaHei"/>
              </a:rPr>
              <a:t>S</a:t>
            </a:r>
            <a:r>
              <a:rPr lang="es-CO" sz="2100" b="1" strike="noStrike" spc="38">
                <a:solidFill>
                  <a:srgbClr val="FF8000"/>
                </a:solidFill>
                <a:latin typeface="Tahoma"/>
                <a:ea typeface="Microsoft YaHei"/>
              </a:rPr>
              <a:t>e</a:t>
            </a:r>
            <a:r>
              <a:rPr lang="es-CO" sz="2100" b="1" strike="noStrike" spc="111">
                <a:solidFill>
                  <a:srgbClr val="FF8000"/>
                </a:solidFill>
                <a:latin typeface="Tahoma"/>
                <a:ea typeface="Microsoft YaHei"/>
              </a:rPr>
              <a:t>m</a:t>
            </a:r>
            <a:r>
              <a:rPr lang="es-CO" sz="2100" b="1" strike="noStrike" spc="38">
                <a:solidFill>
                  <a:srgbClr val="FF8000"/>
                </a:solidFill>
                <a:latin typeface="Tahoma"/>
                <a:ea typeface="Microsoft YaHei"/>
              </a:rPr>
              <a:t>e</a:t>
            </a:r>
            <a:r>
              <a:rPr lang="es-CO" sz="2100" b="1" strike="noStrike" spc="32">
                <a:solidFill>
                  <a:srgbClr val="FF8000"/>
                </a:solidFill>
                <a:latin typeface="Tahoma"/>
                <a:ea typeface="Microsoft YaHei"/>
              </a:rPr>
              <a:t>s</a:t>
            </a:r>
            <a:r>
              <a:rPr lang="es-CO" sz="2100" b="1" strike="noStrike" spc="60">
                <a:solidFill>
                  <a:srgbClr val="FF8000"/>
                </a:solidFill>
                <a:latin typeface="Tahoma"/>
                <a:ea typeface="Microsoft YaHei"/>
              </a:rPr>
              <a:t>t</a:t>
            </a:r>
            <a:r>
              <a:rPr lang="es-CO" sz="2100" b="1" strike="noStrike" spc="267">
                <a:solidFill>
                  <a:srgbClr val="FF8000"/>
                </a:solidFill>
                <a:latin typeface="Tahoma"/>
                <a:ea typeface="Microsoft YaHei"/>
              </a:rPr>
              <a:t>r</a:t>
            </a:r>
            <a:r>
              <a:rPr lang="es-CO" sz="2100" b="1" strike="noStrike" spc="-35">
                <a:solidFill>
                  <a:srgbClr val="FF8000"/>
                </a:solidFill>
                <a:latin typeface="Tahoma"/>
                <a:ea typeface="Microsoft YaHei"/>
              </a:rPr>
              <a:t>e</a:t>
            </a:r>
            <a:r>
              <a:rPr lang="es-CO" sz="2100" b="1" strike="noStrike" spc="-265">
                <a:solidFill>
                  <a:srgbClr val="FF8000"/>
                </a:solidFill>
                <a:latin typeface="Tahoma"/>
                <a:ea typeface="Microsoft YaHei"/>
              </a:rPr>
              <a:t> </a:t>
            </a:r>
            <a:r>
              <a:rPr lang="es-CO" sz="2100" b="1" strike="noStrike" spc="180">
                <a:solidFill>
                  <a:srgbClr val="FF8000"/>
                </a:solidFill>
                <a:latin typeface="Tahoma"/>
                <a:ea typeface="Microsoft YaHei"/>
              </a:rPr>
              <a:t>2023</a:t>
            </a:r>
            <a:endParaRPr lang="es-CO" sz="2100" b="0" strike="noStrike" spc="-1">
              <a:solidFill>
                <a:srgbClr val="000000"/>
              </a:solidFill>
              <a:latin typeface="Arial"/>
            </a:endParaRPr>
          </a:p>
        </p:txBody>
      </p:sp>
      <p:sp>
        <p:nvSpPr>
          <p:cNvPr id="114" name="object 9"/>
          <p:cNvSpPr/>
          <p:nvPr/>
        </p:nvSpPr>
        <p:spPr>
          <a:xfrm>
            <a:off x="4536360" y="752760"/>
            <a:ext cx="9863280" cy="687240"/>
          </a:xfrm>
          <a:prstGeom prst="rect">
            <a:avLst/>
          </a:prstGeom>
          <a:noFill/>
          <a:ln w="0">
            <a:noFill/>
          </a:ln>
        </p:spPr>
        <p:style>
          <a:lnRef idx="0">
            <a:scrgbClr r="0" g="0" b="0"/>
          </a:lnRef>
          <a:fillRef idx="0">
            <a:scrgbClr r="0" g="0" b="0"/>
          </a:fillRef>
          <a:effectRef idx="0">
            <a:scrgbClr r="0" g="0" b="0"/>
          </a:effectRef>
          <a:fontRef idx="minor"/>
        </p:style>
        <p:txBody>
          <a:bodyPr lIns="0" tIns="17280" rIns="0" bIns="0" anchor="t">
            <a:spAutoFit/>
          </a:bodyPr>
          <a:lstStyle/>
          <a:p>
            <a:pPr marL="12600">
              <a:lnSpc>
                <a:spcPct val="100000"/>
              </a:lnSpc>
              <a:spcBef>
                <a:spcPts val="136"/>
              </a:spcBef>
            </a:pPr>
            <a:r>
              <a:rPr lang="es-CO" sz="2100" b="1" strike="noStrike" spc="52">
                <a:solidFill>
                  <a:srgbClr val="535353"/>
                </a:solidFill>
                <a:latin typeface="Tahoma"/>
              </a:rPr>
              <a:t>Pedro Peña- -David Limas</a:t>
            </a:r>
            <a:r>
              <a:rPr lang="es-CO" sz="2100" b="1" strike="noStrike" spc="327">
                <a:solidFill>
                  <a:srgbClr val="535353"/>
                </a:solidFill>
                <a:latin typeface="Tahoma"/>
              </a:rPr>
              <a:t>- -Jhosep Pinilla</a:t>
            </a:r>
            <a:r>
              <a:rPr lang="es-CO" sz="2200" b="1" strike="noStrike" spc="333">
                <a:solidFill>
                  <a:srgbClr val="535353"/>
                </a:solidFill>
                <a:latin typeface="Tahoma"/>
              </a:rPr>
              <a:t> </a:t>
            </a:r>
            <a:r>
              <a:rPr sz="2200"/>
              <a:t/>
            </a:r>
            <a:br>
              <a:rPr sz="2200"/>
            </a:br>
            <a:r>
              <a:rPr lang="es-CO" sz="2200" b="1" strike="noStrike" spc="333">
                <a:solidFill>
                  <a:srgbClr val="535353"/>
                </a:solidFill>
                <a:latin typeface="Tahoma"/>
              </a:rPr>
              <a:t> </a:t>
            </a:r>
            <a:r>
              <a:rPr lang="es-CO" sz="1800" b="1" u="sng" strike="noStrike" spc="52">
                <a:solidFill>
                  <a:srgbClr val="535353"/>
                </a:solidFill>
                <a:uFillTx/>
                <a:latin typeface="Tahoma"/>
              </a:rPr>
              <a:t>ppenape@</a:t>
            </a:r>
            <a:r>
              <a:rPr lang="es-CO" sz="2000" b="1" u="sng" strike="noStrike" spc="52">
                <a:solidFill>
                  <a:srgbClr val="535353"/>
                </a:solidFill>
                <a:uFillTx/>
                <a:latin typeface="Tahoma"/>
              </a:rPr>
              <a:t>        </a:t>
            </a:r>
            <a:r>
              <a:rPr lang="es-CO" sz="1800" b="1" u="sng" strike="noStrike" spc="52">
                <a:solidFill>
                  <a:srgbClr val="535353"/>
                </a:solidFill>
                <a:uFillTx/>
                <a:latin typeface="Tahoma"/>
              </a:rPr>
              <a:t>dvillamarinlin@             jpinillaji@</a:t>
            </a:r>
            <a:endParaRPr lang="es-CO" sz="1800" b="0" strike="noStrike" spc="-1">
              <a:solidFill>
                <a:srgbClr val="000000"/>
              </a:solidFill>
              <a:latin typeface="Arial"/>
            </a:endParaRPr>
          </a:p>
        </p:txBody>
      </p:sp>
      <p:pic>
        <p:nvPicPr>
          <p:cNvPr id="115" name="Imagen 114"/>
          <p:cNvPicPr/>
          <p:nvPr/>
        </p:nvPicPr>
        <p:blipFill>
          <a:blip r:embed="rId5"/>
          <a:stretch/>
        </p:blipFill>
        <p:spPr>
          <a:xfrm>
            <a:off x="10980000" y="540000"/>
            <a:ext cx="540000" cy="540000"/>
          </a:xfrm>
          <a:prstGeom prst="rect">
            <a:avLst/>
          </a:prstGeom>
          <a:ln w="0">
            <a:noFill/>
          </a:ln>
        </p:spPr>
      </p:pic>
      <p:sp>
        <p:nvSpPr>
          <p:cNvPr id="116" name="Rectángulo 115"/>
          <p:cNvSpPr/>
          <p:nvPr/>
        </p:nvSpPr>
        <p:spPr>
          <a:xfrm>
            <a:off x="13175640" y="6120000"/>
            <a:ext cx="1898280" cy="332964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pic>
        <p:nvPicPr>
          <p:cNvPr id="117" name="Imagen 116"/>
          <p:cNvPicPr/>
          <p:nvPr/>
        </p:nvPicPr>
        <p:blipFill>
          <a:blip r:embed="rId6"/>
          <a:stretch/>
        </p:blipFill>
        <p:spPr>
          <a:xfrm>
            <a:off x="11700000" y="5760000"/>
            <a:ext cx="2339640" cy="2339640"/>
          </a:xfrm>
          <a:prstGeom prst="rect">
            <a:avLst/>
          </a:prstGeom>
          <a:ln w="0">
            <a:noFill/>
          </a:ln>
        </p:spPr>
      </p:pic>
      <p:pic>
        <p:nvPicPr>
          <p:cNvPr id="118" name="Imagen 117"/>
          <p:cNvPicPr/>
          <p:nvPr/>
        </p:nvPicPr>
        <p:blipFill>
          <a:blip r:embed="rId7"/>
          <a:stretch/>
        </p:blipFill>
        <p:spPr>
          <a:xfrm>
            <a:off x="7560000" y="12240000"/>
            <a:ext cx="7514640" cy="5039640"/>
          </a:xfrm>
          <a:prstGeom prst="rect">
            <a:avLst/>
          </a:prstGeom>
          <a:ln w="0">
            <a:noFill/>
          </a:ln>
        </p:spPr>
      </p:pic>
      <p:sp>
        <p:nvSpPr>
          <p:cNvPr id="119" name="Rectángulo 118"/>
          <p:cNvSpPr/>
          <p:nvPr/>
        </p:nvSpPr>
        <p:spPr>
          <a:xfrm rot="26400">
            <a:off x="5898240" y="10978920"/>
            <a:ext cx="2519640" cy="134676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20" name="Rectángulo 119"/>
          <p:cNvSpPr/>
          <p:nvPr/>
        </p:nvSpPr>
        <p:spPr>
          <a:xfrm>
            <a:off x="7380000" y="10440000"/>
            <a:ext cx="719640" cy="132012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21" name="Rectángulo 120"/>
          <p:cNvSpPr/>
          <p:nvPr/>
        </p:nvSpPr>
        <p:spPr>
          <a:xfrm>
            <a:off x="6840000" y="10739520"/>
            <a:ext cx="719640" cy="132012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22" name="Rectángulo 121"/>
          <p:cNvSpPr/>
          <p:nvPr/>
        </p:nvSpPr>
        <p:spPr>
          <a:xfrm>
            <a:off x="5760000" y="11567520"/>
            <a:ext cx="719640" cy="132012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pic>
        <p:nvPicPr>
          <p:cNvPr id="123" name="Imagen 122"/>
          <p:cNvPicPr/>
          <p:nvPr/>
        </p:nvPicPr>
        <p:blipFill>
          <a:blip r:embed="rId8"/>
          <a:srcRect l="3802" t="3219" r="-576"/>
          <a:stretch/>
        </p:blipFill>
        <p:spPr>
          <a:xfrm>
            <a:off x="6006600" y="10989360"/>
            <a:ext cx="1619640" cy="1619640"/>
          </a:xfrm>
          <a:prstGeom prst="rect">
            <a:avLst/>
          </a:prstGeom>
          <a:ln w="0">
            <a:noFill/>
          </a:ln>
        </p:spPr>
      </p:pic>
      <p:sp>
        <p:nvSpPr>
          <p:cNvPr id="124" name="Elipse 123"/>
          <p:cNvSpPr/>
          <p:nvPr/>
        </p:nvSpPr>
        <p:spPr>
          <a:xfrm>
            <a:off x="12960360" y="11376360"/>
            <a:ext cx="1079280" cy="104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s-CO" sz="1800" b="0" strike="noStrike" spc="-1">
              <a:solidFill>
                <a:srgbClr val="000000"/>
              </a:solidFill>
              <a:latin typeface="Arial"/>
            </a:endParaRPr>
          </a:p>
        </p:txBody>
      </p:sp>
      <p:sp>
        <p:nvSpPr>
          <p:cNvPr id="125" name="Rectángulo 124"/>
          <p:cNvSpPr/>
          <p:nvPr/>
        </p:nvSpPr>
        <p:spPr>
          <a:xfrm>
            <a:off x="13212000" y="11246040"/>
            <a:ext cx="673920" cy="106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6150" b="1" strike="noStrike" spc="256">
                <a:solidFill>
                  <a:srgbClr val="FFFFFF"/>
                </a:solidFill>
                <a:latin typeface="Bradley Hand ITC"/>
                <a:ea typeface="Microsoft YaHei"/>
              </a:rPr>
              <a:t>6</a:t>
            </a:r>
            <a:endParaRPr lang="es-CO" sz="6150" b="0" strike="noStrike" spc="-1">
              <a:solidFill>
                <a:srgbClr val="000000"/>
              </a:solidFill>
              <a:latin typeface="Arial"/>
            </a:endParaRPr>
          </a:p>
        </p:txBody>
      </p:sp>
      <p:pic>
        <p:nvPicPr>
          <p:cNvPr id="126" name="Imagen 125"/>
          <p:cNvPicPr/>
          <p:nvPr/>
        </p:nvPicPr>
        <p:blipFill>
          <a:blip r:embed="rId9"/>
          <a:stretch/>
        </p:blipFill>
        <p:spPr>
          <a:xfrm>
            <a:off x="4500000" y="-52560"/>
            <a:ext cx="683640" cy="683640"/>
          </a:xfrm>
          <a:prstGeom prst="rect">
            <a:avLst/>
          </a:prstGeom>
          <a:ln w="0">
            <a:noFill/>
          </a:ln>
        </p:spPr>
      </p:pic>
      <p:pic>
        <p:nvPicPr>
          <p:cNvPr id="127" name="Imagen 126"/>
          <p:cNvPicPr/>
          <p:nvPr/>
        </p:nvPicPr>
        <p:blipFill>
          <a:blip r:embed="rId10"/>
          <a:stretch/>
        </p:blipFill>
        <p:spPr>
          <a:xfrm rot="2469000">
            <a:off x="4231800" y="5303520"/>
            <a:ext cx="4827960" cy="4827240"/>
          </a:xfrm>
          <a:prstGeom prst="rect">
            <a:avLst/>
          </a:prstGeom>
          <a:ln w="0">
            <a:noFill/>
          </a:ln>
        </p:spPr>
      </p:pic>
      <p:pic>
        <p:nvPicPr>
          <p:cNvPr id="128" name="Imagen 127"/>
          <p:cNvPicPr/>
          <p:nvPr/>
        </p:nvPicPr>
        <p:blipFill>
          <a:blip r:embed="rId11"/>
          <a:srcRect l="21630" r="22123"/>
          <a:stretch/>
        </p:blipFill>
        <p:spPr>
          <a:xfrm>
            <a:off x="5580000" y="4500000"/>
            <a:ext cx="2339280" cy="2339640"/>
          </a:xfrm>
          <a:prstGeom prst="rect">
            <a:avLst/>
          </a:prstGeom>
          <a:ln w="0">
            <a:noFill/>
          </a:ln>
        </p:spPr>
      </p:pic>
      <p:pic>
        <p:nvPicPr>
          <p:cNvPr id="129" name="Imagen 128"/>
          <p:cNvPicPr/>
          <p:nvPr/>
        </p:nvPicPr>
        <p:blipFill>
          <a:blip r:embed="rId5"/>
          <a:stretch/>
        </p:blipFill>
        <p:spPr>
          <a:xfrm>
            <a:off x="3996360" y="540000"/>
            <a:ext cx="540000" cy="540000"/>
          </a:xfrm>
          <a:prstGeom prst="rect">
            <a:avLst/>
          </a:prstGeom>
          <a:ln w="0">
            <a:noFill/>
          </a:ln>
        </p:spPr>
      </p:pic>
      <p:sp>
        <p:nvSpPr>
          <p:cNvPr id="130" name="Triángulo rectángulo 129"/>
          <p:cNvSpPr/>
          <p:nvPr/>
        </p:nvSpPr>
        <p:spPr>
          <a:xfrm rot="13403400">
            <a:off x="-458640" y="6269040"/>
            <a:ext cx="881280" cy="939240"/>
          </a:xfrm>
          <a:prstGeom prst="rtTriangl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CO" sz="1800" b="0" strike="noStrike" spc="-1">
              <a:solidFill>
                <a:srgbClr val="000000"/>
              </a:solidFill>
              <a:latin typeface="Arial"/>
            </a:endParaRPr>
          </a:p>
        </p:txBody>
      </p:sp>
      <p:sp>
        <p:nvSpPr>
          <p:cNvPr id="131" name="Triángulo rectángulo 130"/>
          <p:cNvSpPr/>
          <p:nvPr/>
        </p:nvSpPr>
        <p:spPr>
          <a:xfrm rot="13732800" flipH="1" flipV="1">
            <a:off x="14606280" y="7845840"/>
            <a:ext cx="918360" cy="862200"/>
          </a:xfrm>
          <a:prstGeom prst="rtTriangl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CO" sz="1800" b="0" strike="noStrike" spc="-1">
              <a:solidFill>
                <a:srgbClr val="000000"/>
              </a:solidFill>
              <a:latin typeface="Arial"/>
            </a:endParaRPr>
          </a:p>
        </p:txBody>
      </p:sp>
      <p:sp>
        <p:nvSpPr>
          <p:cNvPr id="132" name="Elipse 131"/>
          <p:cNvSpPr/>
          <p:nvPr/>
        </p:nvSpPr>
        <p:spPr>
          <a:xfrm>
            <a:off x="3780000" y="17316720"/>
            <a:ext cx="1079280" cy="104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CO" sz="1800" b="0" strike="noStrike" spc="-1">
              <a:solidFill>
                <a:srgbClr val="000000"/>
              </a:solidFill>
              <a:latin typeface="Arial"/>
            </a:endParaRPr>
          </a:p>
        </p:txBody>
      </p:sp>
      <p:sp>
        <p:nvSpPr>
          <p:cNvPr id="133" name="Rectángulo 132"/>
          <p:cNvSpPr/>
          <p:nvPr/>
        </p:nvSpPr>
        <p:spPr>
          <a:xfrm>
            <a:off x="4006080" y="17171640"/>
            <a:ext cx="673920" cy="106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6150" b="1" strike="noStrike" spc="256">
                <a:solidFill>
                  <a:srgbClr val="FFFFFF"/>
                </a:solidFill>
                <a:latin typeface="Bradley Hand ITC"/>
                <a:ea typeface="Microsoft YaHei"/>
              </a:rPr>
              <a:t>7</a:t>
            </a:r>
            <a:endParaRPr lang="es-CO" sz="6150" b="0" strike="noStrike" spc="-1">
              <a:solidFill>
                <a:srgbClr val="000000"/>
              </a:solidFill>
              <a:latin typeface="Arial"/>
            </a:endParaRPr>
          </a:p>
        </p:txBody>
      </p:sp>
      <p:sp>
        <p:nvSpPr>
          <p:cNvPr id="134" name="Elipse 133"/>
          <p:cNvSpPr/>
          <p:nvPr/>
        </p:nvSpPr>
        <p:spPr>
          <a:xfrm>
            <a:off x="8496720" y="17460000"/>
            <a:ext cx="1079280" cy="1043280"/>
          </a:xfrm>
          <a:prstGeom prst="ellipse">
            <a:avLst/>
          </a:prstGeom>
          <a:solidFill>
            <a:srgbClr val="FF8000"/>
          </a:solidFill>
          <a:ln w="0">
            <a:solidFill>
              <a:srgbClr val="FF8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CO" sz="1800" b="0" strike="noStrike" spc="-1">
              <a:solidFill>
                <a:srgbClr val="000000"/>
              </a:solidFill>
              <a:latin typeface="Arial"/>
            </a:endParaRPr>
          </a:p>
        </p:txBody>
      </p:sp>
      <p:sp>
        <p:nvSpPr>
          <p:cNvPr id="135" name="Rectángulo 134"/>
          <p:cNvSpPr/>
          <p:nvPr/>
        </p:nvSpPr>
        <p:spPr>
          <a:xfrm>
            <a:off x="8722080" y="17329680"/>
            <a:ext cx="673920" cy="106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s-CO" sz="6150" b="1" strike="noStrike" spc="256">
                <a:solidFill>
                  <a:srgbClr val="FFFFFF"/>
                </a:solidFill>
                <a:latin typeface="Bradley Hand ITC"/>
                <a:ea typeface="Microsoft YaHei"/>
              </a:rPr>
              <a:t>8</a:t>
            </a:r>
            <a:endParaRPr lang="es-CO" sz="6150" b="0" strike="noStrike" spc="-1">
              <a:solidFill>
                <a:srgbClr val="000000"/>
              </a:solidFill>
              <a:latin typeface="Arial"/>
            </a:endParaRPr>
          </a:p>
        </p:txBody>
      </p:sp>
      <p:pic>
        <p:nvPicPr>
          <p:cNvPr id="136" name="Imagen 135"/>
          <p:cNvPicPr/>
          <p:nvPr/>
        </p:nvPicPr>
        <p:blipFill>
          <a:blip r:embed="rId3"/>
          <a:stretch/>
        </p:blipFill>
        <p:spPr>
          <a:xfrm>
            <a:off x="576360" y="8208360"/>
            <a:ext cx="1079640" cy="1079640"/>
          </a:xfrm>
          <a:prstGeom prst="rect">
            <a:avLst/>
          </a:prstGeom>
          <a:ln w="0">
            <a:noFill/>
          </a:ln>
        </p:spPr>
      </p:pic>
      <p:pic>
        <p:nvPicPr>
          <p:cNvPr id="137" name="Imagen 136"/>
          <p:cNvPicPr/>
          <p:nvPr/>
        </p:nvPicPr>
        <p:blipFill>
          <a:blip r:embed="rId3"/>
          <a:stretch/>
        </p:blipFill>
        <p:spPr>
          <a:xfrm>
            <a:off x="8387640" y="7379640"/>
            <a:ext cx="900360" cy="900360"/>
          </a:xfrm>
          <a:prstGeom prst="rect">
            <a:avLst/>
          </a:prstGeom>
          <a:ln w="0">
            <a:noFill/>
          </a:ln>
        </p:spPr>
      </p:pic>
      <p:pic>
        <p:nvPicPr>
          <p:cNvPr id="138" name="Imagen 137"/>
          <p:cNvPicPr/>
          <p:nvPr/>
        </p:nvPicPr>
        <p:blipFill>
          <a:blip r:embed="rId3"/>
          <a:stretch/>
        </p:blipFill>
        <p:spPr>
          <a:xfrm>
            <a:off x="11051280" y="1836000"/>
            <a:ext cx="971640" cy="971640"/>
          </a:xfrm>
          <a:prstGeom prst="rect">
            <a:avLst/>
          </a:prstGeom>
          <a:ln w="0">
            <a:noFill/>
          </a:ln>
        </p:spPr>
      </p:pic>
      <p:sp>
        <p:nvSpPr>
          <p:cNvPr id="3" name="Rectángulo 2"/>
          <p:cNvSpPr/>
          <p:nvPr/>
        </p:nvSpPr>
        <p:spPr>
          <a:xfrm>
            <a:off x="0" y="-52560"/>
            <a:ext cx="15074900" cy="20156660"/>
          </a:xfrm>
          <a:prstGeom prst="rect">
            <a:avLst/>
          </a:prstGeom>
          <a:solidFill>
            <a:srgbClr val="FF996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redondeado 3"/>
          <p:cNvSpPr/>
          <p:nvPr/>
        </p:nvSpPr>
        <p:spPr>
          <a:xfrm>
            <a:off x="0" y="0"/>
            <a:ext cx="15037920" cy="201041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redondeado 4"/>
          <p:cNvSpPr/>
          <p:nvPr/>
        </p:nvSpPr>
        <p:spPr>
          <a:xfrm>
            <a:off x="215094" y="348344"/>
            <a:ext cx="14501880" cy="19477680"/>
          </a:xfrm>
          <a:prstGeom prst="roundRect">
            <a:avLst/>
          </a:prstGeom>
          <a:solidFill>
            <a:srgbClr val="FF9966"/>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Triángulo rectángulo 5"/>
          <p:cNvSpPr/>
          <p:nvPr/>
        </p:nvSpPr>
        <p:spPr>
          <a:xfrm rot="5400000">
            <a:off x="-14462" y="-39438"/>
            <a:ext cx="400903" cy="374660"/>
          </a:xfrm>
          <a:prstGeom prst="rtTriangl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   </a:t>
            </a:r>
            <a:endParaRPr lang="es-CO" dirty="0"/>
          </a:p>
        </p:txBody>
      </p:sp>
      <p:sp>
        <p:nvSpPr>
          <p:cNvPr id="68" name="Triángulo rectángulo 67"/>
          <p:cNvSpPr/>
          <p:nvPr/>
        </p:nvSpPr>
        <p:spPr>
          <a:xfrm rot="5400000" flipV="1">
            <a:off x="14643417" y="-75477"/>
            <a:ext cx="400903" cy="446740"/>
          </a:xfrm>
          <a:prstGeom prst="rtTriangl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   </a:t>
            </a:r>
            <a:endParaRPr lang="es-CO" dirty="0"/>
          </a:p>
        </p:txBody>
      </p:sp>
      <p:sp>
        <p:nvSpPr>
          <p:cNvPr id="69" name="Triángulo rectángulo 68"/>
          <p:cNvSpPr/>
          <p:nvPr/>
        </p:nvSpPr>
        <p:spPr>
          <a:xfrm rot="16200000" flipV="1">
            <a:off x="16020" y="19671339"/>
            <a:ext cx="400903" cy="446740"/>
          </a:xfrm>
          <a:prstGeom prst="rtTriangl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   </a:t>
            </a:r>
            <a:endParaRPr lang="es-CO" dirty="0"/>
          </a:p>
        </p:txBody>
      </p:sp>
      <p:sp>
        <p:nvSpPr>
          <p:cNvPr id="70" name="Triángulo rectángulo 69"/>
          <p:cNvSpPr/>
          <p:nvPr/>
        </p:nvSpPr>
        <p:spPr>
          <a:xfrm rot="16200000">
            <a:off x="14685779" y="19719810"/>
            <a:ext cx="400903" cy="374660"/>
          </a:xfrm>
          <a:prstGeom prst="rtTriangl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   </a:t>
            </a:r>
            <a:endParaRPr lang="es-CO" dirty="0"/>
          </a:p>
        </p:txBody>
      </p:sp>
      <p:pic>
        <p:nvPicPr>
          <p:cNvPr id="10" name="Imagen 9"/>
          <p:cNvPicPr>
            <a:picLocks noChangeAspect="1"/>
          </p:cNvPicPr>
          <p:nvPr/>
        </p:nvPicPr>
        <p:blipFill rotWithShape="1">
          <a:blip r:embed="rId12">
            <a:extLst>
              <a:ext uri="{28A0092B-C50C-407E-A947-70E740481C1C}">
                <a14:useLocalDpi xmlns:a14="http://schemas.microsoft.com/office/drawing/2010/main" val="0"/>
              </a:ext>
            </a:extLst>
          </a:blip>
          <a:srcRect l="31794"/>
          <a:stretch/>
        </p:blipFill>
        <p:spPr>
          <a:xfrm>
            <a:off x="5395267" y="2630377"/>
            <a:ext cx="1181311" cy="803087"/>
          </a:xfrm>
          <a:prstGeom prst="rect">
            <a:avLst/>
          </a:prstGeom>
        </p:spPr>
      </p:pic>
      <p:grpSp>
        <p:nvGrpSpPr>
          <p:cNvPr id="16" name="Grupo 15"/>
          <p:cNvGrpSpPr/>
          <p:nvPr/>
        </p:nvGrpSpPr>
        <p:grpSpPr>
          <a:xfrm>
            <a:off x="1884701" y="548984"/>
            <a:ext cx="12897326" cy="4560015"/>
            <a:chOff x="2007455" y="602593"/>
            <a:chExt cx="13120959" cy="4591738"/>
          </a:xfrm>
        </p:grpSpPr>
        <p:sp>
          <p:nvSpPr>
            <p:cNvPr id="9" name="CuadroTexto 8"/>
            <p:cNvSpPr txBox="1"/>
            <p:nvPr/>
          </p:nvSpPr>
          <p:spPr>
            <a:xfrm>
              <a:off x="6679360" y="2869948"/>
              <a:ext cx="8449054" cy="2324383"/>
            </a:xfrm>
            <a:prstGeom prst="rect">
              <a:avLst/>
            </a:prstGeom>
            <a:noFill/>
          </p:spPr>
          <p:txBody>
            <a:bodyPr wrap="square" rtlCol="0">
              <a:spAutoFit/>
            </a:bodyPr>
            <a:lstStyle/>
            <a:p>
              <a:r>
                <a:rPr lang="es-ES" sz="3600" dirty="0" smtClean="0">
                  <a:solidFill>
                    <a:schemeClr val="bg1"/>
                  </a:solidFill>
                  <a:latin typeface="Microsoft Uighur" panose="02000000000000000000" pitchFamily="2" charset="-78"/>
                  <a:cs typeface="Microsoft Uighur" panose="02000000000000000000" pitchFamily="2" charset="-78"/>
                </a:rPr>
                <a:t>:esta diseñada </a:t>
              </a:r>
              <a:r>
                <a:rPr lang="es-ES" sz="3600" dirty="0" smtClean="0">
                  <a:solidFill>
                    <a:schemeClr val="bg1"/>
                  </a:solidFill>
                  <a:latin typeface="Microsoft Uighur" panose="02000000000000000000" pitchFamily="2" charset="-78"/>
                  <a:cs typeface="Microsoft Uighur" panose="02000000000000000000" pitchFamily="2" charset="-78"/>
                </a:rPr>
                <a:t>para</a:t>
              </a:r>
              <a:r>
                <a:rPr lang="es-ES" sz="3600" dirty="0" smtClean="0">
                  <a:solidFill>
                    <a:schemeClr val="bg1"/>
                  </a:solidFill>
                  <a:latin typeface="Microsoft Uighur" panose="02000000000000000000" pitchFamily="2" charset="-78"/>
                  <a:cs typeface="Microsoft Uighur" panose="02000000000000000000" pitchFamily="2" charset="-78"/>
                </a:rPr>
                <a:t> personas que trabajen de manera remota y no tenga una app fácil e intuitiva para gestionar las tareas y notas. Construida con una alta tecnología en su parte trasera para ser escalable.</a:t>
              </a:r>
              <a:endParaRPr lang="es-CO" sz="3600" dirty="0" smtClean="0">
                <a:solidFill>
                  <a:schemeClr val="bg1"/>
                </a:solidFill>
                <a:latin typeface="Microsoft Uighur" panose="02000000000000000000" pitchFamily="2" charset="-78"/>
                <a:cs typeface="Microsoft Uighur" panose="02000000000000000000" pitchFamily="2" charset="-78"/>
              </a:endParaRPr>
            </a:p>
          </p:txBody>
        </p:sp>
        <p:pic>
          <p:nvPicPr>
            <p:cNvPr id="13" name="Imagen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07455" y="602593"/>
              <a:ext cx="4277481" cy="3290632"/>
            </a:xfrm>
            <a:prstGeom prst="rect">
              <a:avLst/>
            </a:prstGeom>
          </p:spPr>
        </p:pic>
        <p:pic>
          <p:nvPicPr>
            <p:cNvPr id="14" name="Imagen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24582" y="1870959"/>
              <a:ext cx="1110819" cy="1110819"/>
            </a:xfrm>
            <a:prstGeom prst="rect">
              <a:avLst/>
            </a:prstGeom>
          </p:spPr>
        </p:pic>
      </p:grpSp>
      <p:grpSp>
        <p:nvGrpSpPr>
          <p:cNvPr id="15" name="Grupo 14"/>
          <p:cNvGrpSpPr/>
          <p:nvPr/>
        </p:nvGrpSpPr>
        <p:grpSpPr>
          <a:xfrm>
            <a:off x="426465" y="5147592"/>
            <a:ext cx="6090082" cy="4486475"/>
            <a:chOff x="543600" y="6036600"/>
            <a:chExt cx="7227737" cy="6283429"/>
          </a:xfrm>
        </p:grpSpPr>
        <p:sp>
          <p:nvSpPr>
            <p:cNvPr id="139" name="CuadroTexto 138"/>
            <p:cNvSpPr txBox="1"/>
            <p:nvPr/>
          </p:nvSpPr>
          <p:spPr>
            <a:xfrm>
              <a:off x="543600" y="6156023"/>
              <a:ext cx="7227737" cy="6164006"/>
            </a:xfrm>
            <a:prstGeom prst="rect">
              <a:avLst/>
            </a:prstGeom>
            <a:noFill/>
          </p:spPr>
          <p:txBody>
            <a:bodyPr wrap="square" rtlCol="0">
              <a:spAutoFit/>
            </a:bodyPr>
            <a:lstStyle/>
            <a:p>
              <a:r>
                <a:rPr lang="es-ES" sz="3200" dirty="0" smtClean="0">
                  <a:solidFill>
                    <a:schemeClr val="bg1"/>
                  </a:solidFill>
                  <a:latin typeface="Chiller" panose="04020404031007020602" pitchFamily="82" charset="0"/>
                </a:rPr>
                <a:t>	</a:t>
              </a:r>
              <a:r>
                <a:rPr lang="es-ES" sz="3200" dirty="0" smtClean="0">
                  <a:solidFill>
                    <a:schemeClr val="bg1"/>
                  </a:solidFill>
                  <a:latin typeface="Microsoft Uighur" panose="02000000000000000000" pitchFamily="2" charset="-78"/>
                  <a:cs typeface="Microsoft Uighur" panose="02000000000000000000" pitchFamily="2" charset="-78"/>
                </a:rPr>
                <a:t>		</a:t>
              </a:r>
            </a:p>
            <a:p>
              <a:r>
                <a:rPr lang="es-ES" sz="3200" dirty="0">
                  <a:solidFill>
                    <a:schemeClr val="bg1"/>
                  </a:solidFill>
                  <a:latin typeface="Microsoft Uighur" panose="02000000000000000000" pitchFamily="2" charset="-78"/>
                  <a:cs typeface="Microsoft Uighur" panose="02000000000000000000" pitchFamily="2" charset="-78"/>
                </a:rPr>
                <a:t> </a:t>
              </a:r>
              <a:r>
                <a:rPr lang="es-ES" sz="3200" dirty="0" smtClean="0">
                  <a:solidFill>
                    <a:schemeClr val="bg1"/>
                  </a:solidFill>
                  <a:latin typeface="Microsoft Uighur" panose="02000000000000000000" pitchFamily="2" charset="-78"/>
                  <a:cs typeface="Microsoft Uighur" panose="02000000000000000000" pitchFamily="2" charset="-78"/>
                </a:rPr>
                <a:t>                            </a:t>
              </a:r>
              <a:r>
                <a:rPr lang="es-ES" sz="4000" dirty="0" smtClean="0">
                  <a:solidFill>
                    <a:schemeClr val="bg1"/>
                  </a:solidFill>
                  <a:latin typeface="Microsoft Uighur" panose="02000000000000000000" pitchFamily="2" charset="-78"/>
                  <a:cs typeface="Microsoft Uighur" panose="02000000000000000000" pitchFamily="2" charset="-78"/>
                </a:rPr>
                <a:t> </a:t>
              </a:r>
              <a:r>
                <a:rPr lang="es-ES" sz="4000" dirty="0" smtClean="0">
                  <a:solidFill>
                    <a:schemeClr val="bg1"/>
                  </a:solidFill>
                  <a:latin typeface="Microsoft Uighur" panose="02000000000000000000" pitchFamily="2" charset="-78"/>
                  <a:cs typeface="Microsoft Uighur" panose="02000000000000000000" pitchFamily="2" charset="-78"/>
                </a:rPr>
                <a:t>Objetivo General </a:t>
              </a:r>
            </a:p>
            <a:p>
              <a:r>
                <a:rPr lang="es-ES" sz="4000" dirty="0" smtClean="0">
                  <a:solidFill>
                    <a:schemeClr val="bg1"/>
                  </a:solidFill>
                  <a:latin typeface="Microsoft Uighur" panose="02000000000000000000" pitchFamily="2" charset="-78"/>
                  <a:cs typeface="Microsoft Uighur" panose="02000000000000000000" pitchFamily="2" charset="-78"/>
                </a:rPr>
                <a:t>Facilitar la organización y el seguimiento de tareas y notas, mejorando la productividad y la eficiencia en la gestión de actividades personales y profesionales.</a:t>
              </a:r>
              <a:endParaRPr lang="es-CO" sz="4000" dirty="0" smtClean="0">
                <a:solidFill>
                  <a:schemeClr val="bg1"/>
                </a:solidFill>
                <a:latin typeface="Microsoft Uighur" panose="02000000000000000000" pitchFamily="2" charset="-78"/>
                <a:cs typeface="Microsoft Uighur" panose="02000000000000000000" pitchFamily="2" charset="-78"/>
              </a:endParaRPr>
            </a:p>
            <a:p>
              <a:endParaRPr lang="es-CO" sz="4800" dirty="0"/>
            </a:p>
          </p:txBody>
        </p:sp>
        <p:pic>
          <p:nvPicPr>
            <p:cNvPr id="141" name="Imagen 1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87008" y="6036600"/>
              <a:ext cx="1110819" cy="1110819"/>
            </a:xfrm>
            <a:prstGeom prst="rect">
              <a:avLst/>
            </a:prstGeom>
          </p:spPr>
        </p:pic>
      </p:grpSp>
      <p:sp>
        <p:nvSpPr>
          <p:cNvPr id="17" name="Forma libre 16"/>
          <p:cNvSpPr/>
          <p:nvPr/>
        </p:nvSpPr>
        <p:spPr>
          <a:xfrm>
            <a:off x="3952568" y="9881419"/>
            <a:ext cx="7108722" cy="6135329"/>
          </a:xfrm>
          <a:custGeom>
            <a:avLst/>
            <a:gdLst>
              <a:gd name="connsiteX0" fmla="*/ 0 w 7108722"/>
              <a:gd name="connsiteY0" fmla="*/ 2241755 h 6135329"/>
              <a:gd name="connsiteX1" fmla="*/ 0 w 7108722"/>
              <a:gd name="connsiteY1" fmla="*/ 2241755 h 6135329"/>
              <a:gd name="connsiteX2" fmla="*/ 560438 w 7108722"/>
              <a:gd name="connsiteY2" fmla="*/ 2271252 h 6135329"/>
              <a:gd name="connsiteX3" fmla="*/ 1120877 w 7108722"/>
              <a:gd name="connsiteY3" fmla="*/ 2507226 h 6135329"/>
              <a:gd name="connsiteX4" fmla="*/ 1209367 w 7108722"/>
              <a:gd name="connsiteY4" fmla="*/ 2536723 h 6135329"/>
              <a:gd name="connsiteX5" fmla="*/ 2625213 w 7108722"/>
              <a:gd name="connsiteY5" fmla="*/ 3421626 h 6135329"/>
              <a:gd name="connsiteX6" fmla="*/ 3097161 w 7108722"/>
              <a:gd name="connsiteY6" fmla="*/ 3775587 h 6135329"/>
              <a:gd name="connsiteX7" fmla="*/ 3215148 w 7108722"/>
              <a:gd name="connsiteY7" fmla="*/ 3893575 h 6135329"/>
              <a:gd name="connsiteX8" fmla="*/ 3421626 w 7108722"/>
              <a:gd name="connsiteY8" fmla="*/ 4100052 h 6135329"/>
              <a:gd name="connsiteX9" fmla="*/ 3805084 w 7108722"/>
              <a:gd name="connsiteY9" fmla="*/ 4424516 h 6135329"/>
              <a:gd name="connsiteX10" fmla="*/ 4070555 w 7108722"/>
              <a:gd name="connsiteY10" fmla="*/ 4925962 h 6135329"/>
              <a:gd name="connsiteX11" fmla="*/ 4129548 w 7108722"/>
              <a:gd name="connsiteY11" fmla="*/ 5102942 h 6135329"/>
              <a:gd name="connsiteX12" fmla="*/ 4188542 w 7108722"/>
              <a:gd name="connsiteY12" fmla="*/ 5191433 h 6135329"/>
              <a:gd name="connsiteX13" fmla="*/ 5161935 w 7108722"/>
              <a:gd name="connsiteY13" fmla="*/ 5220929 h 6135329"/>
              <a:gd name="connsiteX14" fmla="*/ 5456903 w 7108722"/>
              <a:gd name="connsiteY14" fmla="*/ 5043949 h 6135329"/>
              <a:gd name="connsiteX15" fmla="*/ 6695767 w 7108722"/>
              <a:gd name="connsiteY15" fmla="*/ 4159046 h 6135329"/>
              <a:gd name="connsiteX16" fmla="*/ 6843251 w 7108722"/>
              <a:gd name="connsiteY16" fmla="*/ 3952568 h 6135329"/>
              <a:gd name="connsiteX17" fmla="*/ 7108722 w 7108722"/>
              <a:gd name="connsiteY17" fmla="*/ 3215149 h 6135329"/>
              <a:gd name="connsiteX18" fmla="*/ 6990735 w 7108722"/>
              <a:gd name="connsiteY18" fmla="*/ 1474839 h 6135329"/>
              <a:gd name="connsiteX19" fmla="*/ 6902245 w 7108722"/>
              <a:gd name="connsiteY19" fmla="*/ 1268362 h 6135329"/>
              <a:gd name="connsiteX20" fmla="*/ 6636774 w 7108722"/>
              <a:gd name="connsiteY20" fmla="*/ 796413 h 6135329"/>
              <a:gd name="connsiteX21" fmla="*/ 6371303 w 7108722"/>
              <a:gd name="connsiteY21" fmla="*/ 471949 h 6135329"/>
              <a:gd name="connsiteX22" fmla="*/ 6282813 w 7108722"/>
              <a:gd name="connsiteY22" fmla="*/ 383458 h 6135329"/>
              <a:gd name="connsiteX23" fmla="*/ 5869858 w 7108722"/>
              <a:gd name="connsiteY23" fmla="*/ 147484 h 6135329"/>
              <a:gd name="connsiteX24" fmla="*/ 5781367 w 7108722"/>
              <a:gd name="connsiteY24" fmla="*/ 117987 h 6135329"/>
              <a:gd name="connsiteX25" fmla="*/ 5338916 w 7108722"/>
              <a:gd name="connsiteY25" fmla="*/ 0 h 6135329"/>
              <a:gd name="connsiteX26" fmla="*/ 4689987 w 7108722"/>
              <a:gd name="connsiteY26" fmla="*/ 147484 h 6135329"/>
              <a:gd name="connsiteX27" fmla="*/ 4630993 w 7108722"/>
              <a:gd name="connsiteY27" fmla="*/ 324465 h 6135329"/>
              <a:gd name="connsiteX28" fmla="*/ 4365522 w 7108722"/>
              <a:gd name="connsiteY28" fmla="*/ 2241755 h 6135329"/>
              <a:gd name="connsiteX29" fmla="*/ 4719484 w 7108722"/>
              <a:gd name="connsiteY29" fmla="*/ 5191433 h 6135329"/>
              <a:gd name="connsiteX30" fmla="*/ 5073445 w 7108722"/>
              <a:gd name="connsiteY30" fmla="*/ 5692878 h 6135329"/>
              <a:gd name="connsiteX31" fmla="*/ 5161935 w 7108722"/>
              <a:gd name="connsiteY31" fmla="*/ 5751871 h 6135329"/>
              <a:gd name="connsiteX32" fmla="*/ 6105832 w 7108722"/>
              <a:gd name="connsiteY32" fmla="*/ 5751871 h 6135329"/>
              <a:gd name="connsiteX33" fmla="*/ 4424516 w 7108722"/>
              <a:gd name="connsiteY33" fmla="*/ 6135329 h 613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08722" h="6135329">
                <a:moveTo>
                  <a:pt x="0" y="2241755"/>
                </a:moveTo>
                <a:lnTo>
                  <a:pt x="0" y="2241755"/>
                </a:lnTo>
                <a:cubicBezTo>
                  <a:pt x="186813" y="2251587"/>
                  <a:pt x="374600" y="2249809"/>
                  <a:pt x="560438" y="2271252"/>
                </a:cubicBezTo>
                <a:cubicBezTo>
                  <a:pt x="753656" y="2293547"/>
                  <a:pt x="961076" y="2432652"/>
                  <a:pt x="1120877" y="2507226"/>
                </a:cubicBezTo>
                <a:cubicBezTo>
                  <a:pt x="1149052" y="2520374"/>
                  <a:pt x="1179870" y="2526891"/>
                  <a:pt x="1209367" y="2536723"/>
                </a:cubicBezTo>
                <a:cubicBezTo>
                  <a:pt x="1875819" y="3055073"/>
                  <a:pt x="1181387" y="2533118"/>
                  <a:pt x="2625213" y="3421626"/>
                </a:cubicBezTo>
                <a:cubicBezTo>
                  <a:pt x="2959417" y="3627290"/>
                  <a:pt x="2921162" y="3599588"/>
                  <a:pt x="3097161" y="3775587"/>
                </a:cubicBezTo>
                <a:cubicBezTo>
                  <a:pt x="3161518" y="3968657"/>
                  <a:pt x="3072134" y="3779164"/>
                  <a:pt x="3215148" y="3893575"/>
                </a:cubicBezTo>
                <a:cubicBezTo>
                  <a:pt x="3291153" y="3954379"/>
                  <a:pt x="3349278" y="4034939"/>
                  <a:pt x="3421626" y="4100052"/>
                </a:cubicBezTo>
                <a:cubicBezTo>
                  <a:pt x="3546081" y="4212061"/>
                  <a:pt x="3707764" y="4288266"/>
                  <a:pt x="3805084" y="4424516"/>
                </a:cubicBezTo>
                <a:cubicBezTo>
                  <a:pt x="3998416" y="4695183"/>
                  <a:pt x="3940814" y="4579987"/>
                  <a:pt x="4070555" y="4925962"/>
                </a:cubicBezTo>
                <a:cubicBezTo>
                  <a:pt x="4092389" y="4984187"/>
                  <a:pt x="4104293" y="5046117"/>
                  <a:pt x="4129548" y="5102942"/>
                </a:cubicBezTo>
                <a:cubicBezTo>
                  <a:pt x="4143946" y="5135338"/>
                  <a:pt x="4188542" y="5191433"/>
                  <a:pt x="4188542" y="5191433"/>
                </a:cubicBezTo>
                <a:lnTo>
                  <a:pt x="5161935" y="5220929"/>
                </a:lnTo>
                <a:cubicBezTo>
                  <a:pt x="5260258" y="5161936"/>
                  <a:pt x="5356859" y="5099974"/>
                  <a:pt x="5456903" y="5043949"/>
                </a:cubicBezTo>
                <a:cubicBezTo>
                  <a:pt x="5910269" y="4790065"/>
                  <a:pt x="6366439" y="4620106"/>
                  <a:pt x="6695767" y="4159046"/>
                </a:cubicBezTo>
                <a:cubicBezTo>
                  <a:pt x="6744928" y="4090220"/>
                  <a:pt x="6809350" y="4030057"/>
                  <a:pt x="6843251" y="3952568"/>
                </a:cubicBezTo>
                <a:cubicBezTo>
                  <a:pt x="6947965" y="3713222"/>
                  <a:pt x="7020232" y="3460955"/>
                  <a:pt x="7108722" y="3215149"/>
                </a:cubicBezTo>
                <a:cubicBezTo>
                  <a:pt x="7069393" y="2635046"/>
                  <a:pt x="7052058" y="2053031"/>
                  <a:pt x="6990735" y="1474839"/>
                </a:cubicBezTo>
                <a:cubicBezTo>
                  <a:pt x="6982837" y="1400377"/>
                  <a:pt x="6936882" y="1334750"/>
                  <a:pt x="6902245" y="1268362"/>
                </a:cubicBezTo>
                <a:cubicBezTo>
                  <a:pt x="6818754" y="1108337"/>
                  <a:pt x="6729639" y="951187"/>
                  <a:pt x="6636774" y="796413"/>
                </a:cubicBezTo>
                <a:cubicBezTo>
                  <a:pt x="6590954" y="720046"/>
                  <a:pt x="6401309" y="505289"/>
                  <a:pt x="6371303" y="471949"/>
                </a:cubicBezTo>
                <a:cubicBezTo>
                  <a:pt x="6343397" y="440943"/>
                  <a:pt x="6317836" y="406120"/>
                  <a:pt x="6282813" y="383458"/>
                </a:cubicBezTo>
                <a:cubicBezTo>
                  <a:pt x="6149707" y="297331"/>
                  <a:pt x="6009974" y="221663"/>
                  <a:pt x="5869858" y="147484"/>
                </a:cubicBezTo>
                <a:cubicBezTo>
                  <a:pt x="5842379" y="132936"/>
                  <a:pt x="5811325" y="126309"/>
                  <a:pt x="5781367" y="117987"/>
                </a:cubicBezTo>
                <a:cubicBezTo>
                  <a:pt x="5634298" y="77134"/>
                  <a:pt x="5486400" y="39329"/>
                  <a:pt x="5338916" y="0"/>
                </a:cubicBezTo>
                <a:cubicBezTo>
                  <a:pt x="5122606" y="49161"/>
                  <a:pt x="4891641" y="55059"/>
                  <a:pt x="4689987" y="147484"/>
                </a:cubicBezTo>
                <a:cubicBezTo>
                  <a:pt x="4633457" y="173394"/>
                  <a:pt x="4640514" y="263013"/>
                  <a:pt x="4630993" y="324465"/>
                </a:cubicBezTo>
                <a:cubicBezTo>
                  <a:pt x="4532212" y="962052"/>
                  <a:pt x="4454012" y="1602658"/>
                  <a:pt x="4365522" y="2241755"/>
                </a:cubicBezTo>
                <a:cubicBezTo>
                  <a:pt x="4430719" y="4360633"/>
                  <a:pt x="4251549" y="3631648"/>
                  <a:pt x="4719484" y="5191433"/>
                </a:cubicBezTo>
                <a:cubicBezTo>
                  <a:pt x="4786480" y="5414753"/>
                  <a:pt x="4886820" y="5491897"/>
                  <a:pt x="5073445" y="5692878"/>
                </a:cubicBezTo>
                <a:cubicBezTo>
                  <a:pt x="5097567" y="5718856"/>
                  <a:pt x="5126542" y="5749849"/>
                  <a:pt x="5161935" y="5751871"/>
                </a:cubicBezTo>
                <a:cubicBezTo>
                  <a:pt x="5476055" y="5769821"/>
                  <a:pt x="5791200" y="5751871"/>
                  <a:pt x="6105832" y="5751871"/>
                </a:cubicBezTo>
                <a:lnTo>
                  <a:pt x="4424516" y="613532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8" name="Grupo 17"/>
          <p:cNvGrpSpPr/>
          <p:nvPr/>
        </p:nvGrpSpPr>
        <p:grpSpPr>
          <a:xfrm>
            <a:off x="7358983" y="5486564"/>
            <a:ext cx="7674893" cy="5772629"/>
            <a:chOff x="6432952" y="6318084"/>
            <a:chExt cx="7934288" cy="6398135"/>
          </a:xfrm>
        </p:grpSpPr>
        <p:grpSp>
          <p:nvGrpSpPr>
            <p:cNvPr id="143" name="Grupo 142"/>
            <p:cNvGrpSpPr/>
            <p:nvPr/>
          </p:nvGrpSpPr>
          <p:grpSpPr>
            <a:xfrm>
              <a:off x="7139503" y="6318084"/>
              <a:ext cx="7227737" cy="6398135"/>
              <a:chOff x="543600" y="5932272"/>
              <a:chExt cx="7227737" cy="6398135"/>
            </a:xfrm>
          </p:grpSpPr>
          <p:sp>
            <p:nvSpPr>
              <p:cNvPr id="144" name="CuadroTexto 143"/>
              <p:cNvSpPr txBox="1"/>
              <p:nvPr/>
            </p:nvSpPr>
            <p:spPr>
              <a:xfrm>
                <a:off x="543600" y="6156020"/>
                <a:ext cx="7227737" cy="6174387"/>
              </a:xfrm>
              <a:prstGeom prst="rect">
                <a:avLst/>
              </a:prstGeom>
              <a:noFill/>
            </p:spPr>
            <p:txBody>
              <a:bodyPr wrap="square" rtlCol="0">
                <a:spAutoFit/>
              </a:bodyPr>
              <a:lstStyle/>
              <a:p>
                <a:r>
                  <a:rPr lang="es-ES" sz="3600" dirty="0" smtClean="0">
                    <a:solidFill>
                      <a:schemeClr val="bg1"/>
                    </a:solidFill>
                    <a:latin typeface="Chiller" panose="04020404031007020602" pitchFamily="82" charset="0"/>
                  </a:rPr>
                  <a:t>			</a:t>
                </a:r>
              </a:p>
              <a:p>
                <a:r>
                  <a:rPr lang="es-ES" sz="3200" dirty="0">
                    <a:solidFill>
                      <a:schemeClr val="bg1"/>
                    </a:solidFill>
                    <a:latin typeface="Chiller" panose="04020404031007020602" pitchFamily="82" charset="0"/>
                  </a:rPr>
                  <a:t> </a:t>
                </a:r>
                <a:r>
                  <a:rPr lang="es-ES" sz="3200" dirty="0" smtClean="0">
                    <a:solidFill>
                      <a:schemeClr val="bg1"/>
                    </a:solidFill>
                    <a:latin typeface="Chiller" panose="04020404031007020602" pitchFamily="82" charset="0"/>
                  </a:rPr>
                  <a:t>                </a:t>
                </a:r>
                <a:r>
                  <a:rPr lang="es-ES" sz="4000" dirty="0" smtClean="0">
                    <a:solidFill>
                      <a:schemeClr val="bg1"/>
                    </a:solidFill>
                    <a:latin typeface="Microsoft Uighur" panose="02000000000000000000" pitchFamily="2" charset="-78"/>
                    <a:cs typeface="Microsoft Uighur" panose="02000000000000000000" pitchFamily="2" charset="-78"/>
                  </a:rPr>
                  <a:t>Objetivos Específicos</a:t>
                </a:r>
              </a:p>
              <a:p>
                <a:r>
                  <a:rPr lang="es-ES" sz="4000" dirty="0" smtClean="0">
                    <a:solidFill>
                      <a:schemeClr val="bg1"/>
                    </a:solidFill>
                    <a:latin typeface="Microsoft Uighur" panose="02000000000000000000" pitchFamily="2" charset="-78"/>
                    <a:cs typeface="Microsoft Uighur" panose="02000000000000000000" pitchFamily="2" charset="-78"/>
                  </a:rPr>
                  <a:t/>
                </a:r>
                <a:br>
                  <a:rPr lang="es-ES" sz="4000" dirty="0" smtClean="0">
                    <a:solidFill>
                      <a:schemeClr val="bg1"/>
                    </a:solidFill>
                    <a:latin typeface="Microsoft Uighur" panose="02000000000000000000" pitchFamily="2" charset="-78"/>
                    <a:cs typeface="Microsoft Uighur" panose="02000000000000000000" pitchFamily="2" charset="-78"/>
                  </a:rPr>
                </a:br>
                <a:r>
                  <a:rPr lang="es-ES" sz="4000" dirty="0" smtClean="0">
                    <a:solidFill>
                      <a:schemeClr val="bg1"/>
                    </a:solidFill>
                    <a:latin typeface="Microsoft Uighur" panose="02000000000000000000" pitchFamily="2" charset="-78"/>
                    <a:cs typeface="Microsoft Uighur" panose="02000000000000000000" pitchFamily="2" charset="-78"/>
                  </a:rPr>
                  <a:t>Permitir la creación, edición y eliminación de tareas y notas de manera sencilla y rápida.</a:t>
                </a:r>
              </a:p>
              <a:p>
                <a:endParaRPr lang="es-ES" sz="4000" dirty="0" smtClean="0">
                  <a:solidFill>
                    <a:schemeClr val="bg1"/>
                  </a:solidFill>
                  <a:latin typeface="Microsoft Uighur" panose="02000000000000000000" pitchFamily="2" charset="-78"/>
                  <a:cs typeface="Microsoft Uighur" panose="02000000000000000000" pitchFamily="2" charset="-78"/>
                </a:endParaRPr>
              </a:p>
              <a:p>
                <a:r>
                  <a:rPr lang="es-ES" sz="4000" dirty="0" smtClean="0">
                    <a:solidFill>
                      <a:schemeClr val="bg1"/>
                    </a:solidFill>
                    <a:latin typeface="Microsoft Uighur" panose="02000000000000000000" pitchFamily="2" charset="-78"/>
                    <a:cs typeface="Microsoft Uighur" panose="02000000000000000000" pitchFamily="2" charset="-78"/>
                  </a:rPr>
                  <a:t>Proveer un tablero visual intuitivo para organizar y priorizar tareas y notas según su importancia y urgencia.</a:t>
                </a:r>
                <a:endParaRPr lang="es-CO" sz="4000" dirty="0" smtClean="0">
                  <a:solidFill>
                    <a:schemeClr val="bg1"/>
                  </a:solidFill>
                  <a:latin typeface="Microsoft Uighur" panose="02000000000000000000" pitchFamily="2" charset="-78"/>
                  <a:cs typeface="Microsoft Uighur" panose="02000000000000000000" pitchFamily="2" charset="-78"/>
                </a:endParaRPr>
              </a:p>
            </p:txBody>
          </p:sp>
          <p:pic>
            <p:nvPicPr>
              <p:cNvPr id="145" name="Imagen 14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33317" y="5932272"/>
                <a:ext cx="998357" cy="998357"/>
              </a:xfrm>
              <a:prstGeom prst="rect">
                <a:avLst/>
              </a:prstGeom>
            </p:spPr>
          </p:pic>
        </p:grpSp>
        <p:pic>
          <p:nvPicPr>
            <p:cNvPr id="146" name="Imagen 14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52687" y="8458182"/>
              <a:ext cx="745989" cy="745989"/>
            </a:xfrm>
            <a:prstGeom prst="rect">
              <a:avLst/>
            </a:prstGeom>
          </p:spPr>
        </p:pic>
        <p:pic>
          <p:nvPicPr>
            <p:cNvPr id="148" name="Imagen 14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432952" y="10379381"/>
              <a:ext cx="803768" cy="803767"/>
            </a:xfrm>
            <a:prstGeom prst="rect">
              <a:avLst/>
            </a:prstGeom>
          </p:spPr>
        </p:pic>
      </p:grpSp>
      <p:grpSp>
        <p:nvGrpSpPr>
          <p:cNvPr id="20" name="Grupo 19"/>
          <p:cNvGrpSpPr/>
          <p:nvPr/>
        </p:nvGrpSpPr>
        <p:grpSpPr>
          <a:xfrm rot="1435374">
            <a:off x="461032" y="1097854"/>
            <a:ext cx="1806608" cy="3402146"/>
            <a:chOff x="461032" y="1097854"/>
            <a:chExt cx="1806608" cy="3402146"/>
          </a:xfrm>
        </p:grpSpPr>
        <p:sp>
          <p:nvSpPr>
            <p:cNvPr id="19" name="Elipse 18"/>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 name="Elipse 148"/>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 name="Elipse 149"/>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 name="Elipse 150"/>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 name="Elipse 151"/>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3" name="Elipse 152"/>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4" name="Grupo 153"/>
          <p:cNvGrpSpPr/>
          <p:nvPr/>
        </p:nvGrpSpPr>
        <p:grpSpPr>
          <a:xfrm rot="13594885">
            <a:off x="12448225" y="16313281"/>
            <a:ext cx="1697434" cy="3176397"/>
            <a:chOff x="461032" y="1097854"/>
            <a:chExt cx="1806608" cy="3402146"/>
          </a:xfrm>
        </p:grpSpPr>
        <p:sp>
          <p:nvSpPr>
            <p:cNvPr id="155" name="Elipse 154"/>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 name="Elipse 155"/>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 name="Elipse 156"/>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 name="Elipse 157"/>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 name="Elipse 158"/>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 name="Elipse 159"/>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161" name="Picture 8" descr="Javascript Vectores, Iconos, Gráficos y Fondos para Descargar Grati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33979" y="-20613"/>
            <a:ext cx="2772497" cy="2528843"/>
          </a:xfrm>
          <a:prstGeom prst="ellipse">
            <a:avLst/>
          </a:prstGeom>
          <a:noFill/>
          <a:extLst>
            <a:ext uri="{909E8E84-426E-40DD-AFC4-6F175D3DCCD1}">
              <a14:hiddenFill xmlns:a14="http://schemas.microsoft.com/office/drawing/2010/main">
                <a:solidFill>
                  <a:srgbClr val="FFFFFF"/>
                </a:solidFill>
              </a14:hiddenFill>
            </a:ext>
          </a:extLst>
        </p:spPr>
      </p:pic>
      <p:sp>
        <p:nvSpPr>
          <p:cNvPr id="162" name="CuadroTexto 161"/>
          <p:cNvSpPr txBox="1"/>
          <p:nvPr/>
        </p:nvSpPr>
        <p:spPr>
          <a:xfrm>
            <a:off x="373320" y="10347719"/>
            <a:ext cx="6090082" cy="5078313"/>
          </a:xfrm>
          <a:prstGeom prst="rect">
            <a:avLst/>
          </a:prstGeom>
          <a:noFill/>
        </p:spPr>
        <p:txBody>
          <a:bodyPr wrap="square" rtlCol="0">
            <a:spAutoFit/>
          </a:bodyPr>
          <a:lstStyle/>
          <a:p>
            <a:r>
              <a:rPr lang="es-ES" sz="3200" dirty="0" smtClean="0">
                <a:solidFill>
                  <a:schemeClr val="bg1"/>
                </a:solidFill>
                <a:latin typeface="Chiller" panose="04020404031007020602" pitchFamily="82" charset="0"/>
              </a:rPr>
              <a:t>			</a:t>
            </a:r>
          </a:p>
          <a:p>
            <a:r>
              <a:rPr lang="es-ES" sz="4000" dirty="0" smtClean="0">
                <a:solidFill>
                  <a:schemeClr val="bg1"/>
                </a:solidFill>
                <a:latin typeface="Microsoft Uighur" panose="02000000000000000000" pitchFamily="2" charset="-78"/>
                <a:cs typeface="Microsoft Uighur" panose="02000000000000000000" pitchFamily="2" charset="-78"/>
              </a:rPr>
              <a:t>Bahamuth esta dirigida a un 8% de personas que trabajan de manera remota en </a:t>
            </a:r>
            <a:r>
              <a:rPr lang="es-ES" sz="4400" dirty="0" smtClean="0">
                <a:solidFill>
                  <a:schemeClr val="bg1"/>
                </a:solidFill>
                <a:latin typeface="Microsoft Uighur" panose="02000000000000000000" pitchFamily="2" charset="-78"/>
                <a:cs typeface="Microsoft Uighur" panose="02000000000000000000" pitchFamily="2" charset="-78"/>
              </a:rPr>
              <a:t>Bogotá</a:t>
            </a:r>
            <a:r>
              <a:rPr lang="es-ES" sz="4000" dirty="0" smtClean="0">
                <a:solidFill>
                  <a:schemeClr val="bg1"/>
                </a:solidFill>
                <a:latin typeface="Microsoft Uighur" panose="02000000000000000000" pitchFamily="2" charset="-78"/>
                <a:cs typeface="Microsoft Uighur" panose="02000000000000000000" pitchFamily="2" charset="-78"/>
              </a:rPr>
              <a:t>,</a:t>
            </a:r>
          </a:p>
          <a:p>
            <a:r>
              <a:rPr lang="es-ES" sz="4000" dirty="0" smtClean="0">
                <a:solidFill>
                  <a:schemeClr val="bg1"/>
                </a:solidFill>
                <a:latin typeface="Microsoft Uighur" panose="02000000000000000000" pitchFamily="2" charset="-78"/>
                <a:cs typeface="Microsoft Uighur" panose="02000000000000000000" pitchFamily="2" charset="-78"/>
              </a:rPr>
              <a:t>el cual le brinda un espacio donde puede tener sus tareas y e información importante a través de notas.</a:t>
            </a:r>
            <a:endParaRPr lang="es-CO" sz="4000" dirty="0" smtClean="0">
              <a:solidFill>
                <a:schemeClr val="bg1"/>
              </a:solidFill>
              <a:latin typeface="Microsoft Uighur" panose="02000000000000000000" pitchFamily="2" charset="-78"/>
              <a:cs typeface="Microsoft Uighur" panose="02000000000000000000" pitchFamily="2" charset="-78"/>
            </a:endParaRPr>
          </a:p>
          <a:p>
            <a:endParaRPr lang="es-CO" sz="4800" dirty="0"/>
          </a:p>
        </p:txBody>
      </p:sp>
      <p:pic>
        <p:nvPicPr>
          <p:cNvPr id="163" name="Imagen 1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53685" y="10125668"/>
            <a:ext cx="965718" cy="900754"/>
          </a:xfrm>
          <a:prstGeom prst="rect">
            <a:avLst/>
          </a:prstGeom>
        </p:spPr>
      </p:pic>
      <p:sp>
        <p:nvSpPr>
          <p:cNvPr id="164" name="CuadroTexto 163"/>
          <p:cNvSpPr txBox="1"/>
          <p:nvPr/>
        </p:nvSpPr>
        <p:spPr>
          <a:xfrm>
            <a:off x="7356570" y="13335174"/>
            <a:ext cx="6818841" cy="2215991"/>
          </a:xfrm>
          <a:prstGeom prst="rect">
            <a:avLst/>
          </a:prstGeom>
          <a:noFill/>
        </p:spPr>
        <p:txBody>
          <a:bodyPr wrap="square" rtlCol="0">
            <a:spAutoFit/>
          </a:bodyPr>
          <a:lstStyle/>
          <a:p>
            <a:r>
              <a:rPr lang="es-ES" sz="3400" dirty="0" smtClean="0">
                <a:solidFill>
                  <a:schemeClr val="bg1"/>
                </a:solidFill>
                <a:latin typeface="Microsoft Uighur" panose="02000000000000000000" pitchFamily="2" charset="-78"/>
                <a:cs typeface="Microsoft Uighur" panose="02000000000000000000" pitchFamily="2" charset="-78"/>
              </a:rPr>
              <a:t>Bahamuth esta construida 100% con </a:t>
            </a:r>
            <a:r>
              <a:rPr lang="es-ES" sz="3600" dirty="0" smtClean="0">
                <a:solidFill>
                  <a:schemeClr val="bg1"/>
                </a:solidFill>
                <a:latin typeface="Microsoft Uighur" panose="02000000000000000000" pitchFamily="2" charset="-78"/>
                <a:cs typeface="Microsoft Uighur" panose="02000000000000000000" pitchFamily="2" charset="-78"/>
              </a:rPr>
              <a:t>JAVASCRIPT</a:t>
            </a:r>
            <a:r>
              <a:rPr lang="es-ES" sz="3400" dirty="0" smtClean="0">
                <a:solidFill>
                  <a:schemeClr val="bg1"/>
                </a:solidFill>
                <a:latin typeface="Microsoft Uighur" panose="02000000000000000000" pitchFamily="2" charset="-78"/>
                <a:cs typeface="Microsoft Uighur" panose="02000000000000000000" pitchFamily="2" charset="-78"/>
              </a:rPr>
              <a:t> y se hizo uso de una pila de tecnologías llamada MERN, la cual se compone de;</a:t>
            </a:r>
          </a:p>
          <a:p>
            <a:r>
              <a:rPr lang="es-ES" sz="3400" dirty="0" smtClean="0">
                <a:solidFill>
                  <a:schemeClr val="bg1"/>
                </a:solidFill>
                <a:latin typeface="Microsoft Uighur" panose="02000000000000000000" pitchFamily="2" charset="-78"/>
                <a:cs typeface="Microsoft Uighur" panose="02000000000000000000" pitchFamily="2" charset="-78"/>
              </a:rPr>
              <a:t> REACT  - </a:t>
            </a:r>
            <a:r>
              <a:rPr lang="es-ES" sz="3400" dirty="0" err="1" smtClean="0">
                <a:solidFill>
                  <a:schemeClr val="bg1"/>
                </a:solidFill>
                <a:latin typeface="Microsoft Uighur" panose="02000000000000000000" pitchFamily="2" charset="-78"/>
                <a:cs typeface="Microsoft Uighur" panose="02000000000000000000" pitchFamily="2" charset="-78"/>
              </a:rPr>
              <a:t>MongoBD</a:t>
            </a:r>
            <a:r>
              <a:rPr lang="es-ES" sz="3400" dirty="0" smtClean="0">
                <a:solidFill>
                  <a:schemeClr val="bg1"/>
                </a:solidFill>
                <a:latin typeface="Microsoft Uighur" panose="02000000000000000000" pitchFamily="2" charset="-78"/>
                <a:cs typeface="Microsoft Uighur" panose="02000000000000000000" pitchFamily="2" charset="-78"/>
              </a:rPr>
              <a:t> - NODE JS  - Express. </a:t>
            </a:r>
            <a:endParaRPr lang="es-CO" sz="3400" dirty="0" smtClean="0">
              <a:solidFill>
                <a:schemeClr val="bg1"/>
              </a:solidFill>
              <a:latin typeface="Microsoft Uighur" panose="02000000000000000000" pitchFamily="2" charset="-78"/>
              <a:cs typeface="Microsoft Uighur" panose="02000000000000000000" pitchFamily="2" charset="-78"/>
            </a:endParaRPr>
          </a:p>
        </p:txBody>
      </p:sp>
      <p:pic>
        <p:nvPicPr>
          <p:cNvPr id="165" name="Picture 10" descr="What Is the MERN Stack? Introduction and How it Works"/>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18970" r="5601" b="27365"/>
          <a:stretch/>
        </p:blipFill>
        <p:spPr bwMode="auto">
          <a:xfrm>
            <a:off x="7316348" y="16023300"/>
            <a:ext cx="5562601" cy="1962151"/>
          </a:xfrm>
          <a:prstGeom prst="rect">
            <a:avLst/>
          </a:prstGeom>
          <a:noFill/>
          <a:extLst>
            <a:ext uri="{909E8E84-426E-40DD-AFC4-6F175D3DCCD1}">
              <a14:hiddenFill xmlns:a14="http://schemas.microsoft.com/office/drawing/2010/main">
                <a:solidFill>
                  <a:srgbClr val="FFFFFF"/>
                </a:solidFill>
              </a14:hiddenFill>
            </a:ext>
          </a:extLst>
        </p:spPr>
      </p:pic>
      <p:grpSp>
        <p:nvGrpSpPr>
          <p:cNvPr id="166" name="Grupo 165"/>
          <p:cNvGrpSpPr/>
          <p:nvPr/>
        </p:nvGrpSpPr>
        <p:grpSpPr>
          <a:xfrm rot="8059661">
            <a:off x="5668402" y="5019186"/>
            <a:ext cx="861725" cy="2118459"/>
            <a:chOff x="461032" y="1097854"/>
            <a:chExt cx="1806608" cy="3402146"/>
          </a:xfrm>
        </p:grpSpPr>
        <p:sp>
          <p:nvSpPr>
            <p:cNvPr id="167" name="Elipse 166"/>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 name="Elipse 167"/>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 name="Elipse 168"/>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 name="Elipse 169"/>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 name="Elipse 170"/>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2" name="Elipse 171"/>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73" name="Grupo 172"/>
          <p:cNvGrpSpPr/>
          <p:nvPr/>
        </p:nvGrpSpPr>
        <p:grpSpPr>
          <a:xfrm rot="216005" flipH="1">
            <a:off x="6323696" y="12375263"/>
            <a:ext cx="1232833" cy="1739110"/>
            <a:chOff x="461032" y="1097854"/>
            <a:chExt cx="1806608" cy="3402146"/>
          </a:xfrm>
        </p:grpSpPr>
        <p:sp>
          <p:nvSpPr>
            <p:cNvPr id="174" name="Elipse 173"/>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 name="Elipse 174"/>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 name="Elipse 175"/>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 name="Elipse 176"/>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 name="Elipse 177"/>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9" name="Elipse 178"/>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80" name="Grupo 179"/>
          <p:cNvGrpSpPr/>
          <p:nvPr/>
        </p:nvGrpSpPr>
        <p:grpSpPr>
          <a:xfrm rot="202517" flipH="1">
            <a:off x="6293826" y="7215131"/>
            <a:ext cx="983728" cy="2203467"/>
            <a:chOff x="461032" y="1097854"/>
            <a:chExt cx="1806608" cy="3402146"/>
          </a:xfrm>
        </p:grpSpPr>
        <p:sp>
          <p:nvSpPr>
            <p:cNvPr id="181" name="Elipse 180"/>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 name="Elipse 181"/>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 name="Elipse 182"/>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 name="Elipse 183"/>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 name="Elipse 184"/>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 name="Elipse 185"/>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87" name="Grupo 186"/>
          <p:cNvGrpSpPr/>
          <p:nvPr/>
        </p:nvGrpSpPr>
        <p:grpSpPr>
          <a:xfrm rot="8920613" flipH="1">
            <a:off x="6123104" y="9492770"/>
            <a:ext cx="1192052" cy="2469244"/>
            <a:chOff x="461032" y="1097854"/>
            <a:chExt cx="1806608" cy="3402146"/>
          </a:xfrm>
        </p:grpSpPr>
        <p:sp>
          <p:nvSpPr>
            <p:cNvPr id="188" name="Elipse 187"/>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 name="Elipse 188"/>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 name="Elipse 189"/>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 name="Elipse 190"/>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 name="Elipse 191"/>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 name="Elipse 192"/>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1026" name="Picture 2" descr="lista "/>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605015" y="1186105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89274" y="14977382"/>
            <a:ext cx="4564412" cy="4564412"/>
          </a:xfrm>
          <a:prstGeom prst="rect">
            <a:avLst/>
          </a:prstGeom>
        </p:spPr>
      </p:pic>
      <p:pic>
        <p:nvPicPr>
          <p:cNvPr id="23" name="Imagen 2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211720" y="11827029"/>
            <a:ext cx="1212217" cy="1212217"/>
          </a:xfrm>
          <a:prstGeom prst="rect">
            <a:avLst/>
          </a:prstGeom>
        </p:spPr>
      </p:pic>
      <p:pic>
        <p:nvPicPr>
          <p:cNvPr id="24" name="Imagen 2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725593" y="11740637"/>
            <a:ext cx="1359776" cy="1359776"/>
          </a:xfrm>
          <a:prstGeom prst="rect">
            <a:avLst/>
          </a:prstGeom>
        </p:spPr>
      </p:pic>
      <p:grpSp>
        <p:nvGrpSpPr>
          <p:cNvPr id="194" name="Grupo 193"/>
          <p:cNvGrpSpPr/>
          <p:nvPr/>
        </p:nvGrpSpPr>
        <p:grpSpPr>
          <a:xfrm rot="7803198">
            <a:off x="12393971" y="368861"/>
            <a:ext cx="1129968" cy="2413927"/>
            <a:chOff x="461032" y="1097854"/>
            <a:chExt cx="1806608" cy="3402146"/>
          </a:xfrm>
        </p:grpSpPr>
        <p:sp>
          <p:nvSpPr>
            <p:cNvPr id="195" name="Elipse 194"/>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 name="Elipse 195"/>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 name="Elipse 196"/>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 name="Elipse 197"/>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 name="Elipse 198"/>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 name="Elipse 199"/>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1" name="Grupo 200"/>
          <p:cNvGrpSpPr/>
          <p:nvPr/>
        </p:nvGrpSpPr>
        <p:grpSpPr>
          <a:xfrm rot="6816488" flipH="1">
            <a:off x="995405" y="4492119"/>
            <a:ext cx="873642" cy="1804841"/>
            <a:chOff x="461032" y="1097854"/>
            <a:chExt cx="1806608" cy="3402146"/>
          </a:xfrm>
        </p:grpSpPr>
        <p:sp>
          <p:nvSpPr>
            <p:cNvPr id="202" name="Elipse 201"/>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 name="Elipse 202"/>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 name="Elipse 203"/>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 name="Elipse 204"/>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 name="Elipse 205"/>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 name="Elipse 206"/>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 name="Grupo 207"/>
          <p:cNvGrpSpPr/>
          <p:nvPr/>
        </p:nvGrpSpPr>
        <p:grpSpPr>
          <a:xfrm rot="19368261" flipH="1">
            <a:off x="13480402" y="14492908"/>
            <a:ext cx="873642" cy="1804841"/>
            <a:chOff x="461032" y="1097854"/>
            <a:chExt cx="1806608" cy="3402146"/>
          </a:xfrm>
        </p:grpSpPr>
        <p:sp>
          <p:nvSpPr>
            <p:cNvPr id="209" name="Elipse 208"/>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 name="Elipse 209"/>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 name="Elipse 210"/>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 name="Elipse 211"/>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 name="Elipse 212"/>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 name="Elipse 213"/>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5" name="Grupo 214"/>
          <p:cNvGrpSpPr/>
          <p:nvPr/>
        </p:nvGrpSpPr>
        <p:grpSpPr>
          <a:xfrm rot="14579211" flipH="1">
            <a:off x="10243564" y="285056"/>
            <a:ext cx="980732" cy="1804841"/>
            <a:chOff x="461032" y="1097854"/>
            <a:chExt cx="1806608" cy="3402146"/>
          </a:xfrm>
        </p:grpSpPr>
        <p:sp>
          <p:nvSpPr>
            <p:cNvPr id="216" name="Elipse 215"/>
            <p:cNvSpPr/>
            <p:nvPr/>
          </p:nvSpPr>
          <p:spPr>
            <a:xfrm>
              <a:off x="812800" y="3198960"/>
              <a:ext cx="1454840" cy="1301040"/>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 name="Elipse 216"/>
            <p:cNvSpPr/>
            <p:nvPr/>
          </p:nvSpPr>
          <p:spPr>
            <a:xfrm>
              <a:off x="576360" y="2578230"/>
              <a:ext cx="781078" cy="72777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 name="Elipse 217"/>
            <p:cNvSpPr/>
            <p:nvPr/>
          </p:nvSpPr>
          <p:spPr>
            <a:xfrm>
              <a:off x="461032" y="2063413"/>
              <a:ext cx="468128" cy="467494"/>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 name="Elipse 218"/>
            <p:cNvSpPr/>
            <p:nvPr/>
          </p:nvSpPr>
          <p:spPr>
            <a:xfrm>
              <a:off x="543600" y="1579956"/>
              <a:ext cx="306870" cy="366958"/>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 name="Elipse 219"/>
            <p:cNvSpPr/>
            <p:nvPr/>
          </p:nvSpPr>
          <p:spPr>
            <a:xfrm>
              <a:off x="702271" y="1283775"/>
              <a:ext cx="212420" cy="223326"/>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 name="Elipse 220"/>
            <p:cNvSpPr/>
            <p:nvPr/>
          </p:nvSpPr>
          <p:spPr>
            <a:xfrm>
              <a:off x="870955" y="1097854"/>
              <a:ext cx="136930" cy="148123"/>
            </a:xfrm>
            <a:prstGeom prst="ellipse">
              <a:avLst/>
            </a:prstGeom>
            <a:solidFill>
              <a:schemeClr val="bg1"/>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35353"/>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2182</TotalTime>
  <Words>299</Words>
  <Application>Microsoft Office PowerPoint</Application>
  <PresentationFormat>Personalizado</PresentationFormat>
  <Paragraphs>50</Paragraphs>
  <Slides>1</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vt:i4>
      </vt:variant>
    </vt:vector>
  </HeadingPairs>
  <TitlesOfParts>
    <vt:vector size="15" baseType="lpstr">
      <vt:lpstr>Microsoft YaHei</vt:lpstr>
      <vt:lpstr>Arial</vt:lpstr>
      <vt:lpstr>Bradley Hand ITC</vt:lpstr>
      <vt:lpstr>Calibri</vt:lpstr>
      <vt:lpstr>Calibri Light</vt:lpstr>
      <vt:lpstr>Chiller</vt:lpstr>
      <vt:lpstr>Microsoft Uighur</vt:lpstr>
      <vt:lpstr>Symbol</vt:lpstr>
      <vt:lpstr>Tahoma</vt:lpstr>
      <vt:lpstr>Times New Roman</vt:lpstr>
      <vt:lpstr>Verdana</vt:lpstr>
      <vt:lpstr>Viner Hand ITC</vt:lpstr>
      <vt:lpstr>Wingdings</vt:lpstr>
      <vt:lpstr>Office Theme</vt:lpstr>
      <vt:lpstr>Matematicas ProApp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 PIA</dc:title>
  <dc:subject/>
  <dc:creator>Omar Andres Bonilla Acosta</dc:creator>
  <cp:keywords>DAFv7wrDzd4 BACPullCvYw</cp:keywords>
  <dc:description/>
  <cp:lastModifiedBy>PC</cp:lastModifiedBy>
  <cp:revision>52</cp:revision>
  <cp:lastPrinted>2023-11-16T02:10:11Z</cp:lastPrinted>
  <dcterms:created xsi:type="dcterms:W3CDTF">2023-10-05T21:14:22Z</dcterms:created>
  <dcterms:modified xsi:type="dcterms:W3CDTF">2024-05-27T11:28:12Z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2023-09-30T00:00:00Z</vt:filetime>
  </property>
  <property fmtid="{D5CDD505-2E9C-101B-9397-08002B2CF9AE}" pid="3" name="Creator">
    <vt:lpwstr>Canva</vt:lpwstr>
  </property>
  <property fmtid="{D5CDD505-2E9C-101B-9397-08002B2CF9AE}" pid="4" name="LastSaved">
    <vt:filetime>2023-10-05T00:00:00Z</vt:filetime>
  </property>
  <property fmtid="{D5CDD505-2E9C-101B-9397-08002B2CF9AE}" pid="5" name="PresentationFormat">
    <vt:lpwstr>On-screen Show (4:3)</vt:lpwstr>
  </property>
</Properties>
</file>